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9"/>
  </p:notesMasterIdLst>
  <p:sldIdLst>
    <p:sldId id="306" r:id="rId2"/>
    <p:sldId id="304" r:id="rId3"/>
    <p:sldId id="307" r:id="rId4"/>
    <p:sldId id="308" r:id="rId5"/>
    <p:sldId id="310" r:id="rId6"/>
    <p:sldId id="320" r:id="rId7"/>
    <p:sldId id="312" r:id="rId8"/>
    <p:sldId id="311" r:id="rId9"/>
    <p:sldId id="313" r:id="rId10"/>
    <p:sldId id="314" r:id="rId11"/>
    <p:sldId id="315" r:id="rId12"/>
    <p:sldId id="316" r:id="rId13"/>
    <p:sldId id="319" r:id="rId14"/>
    <p:sldId id="317" r:id="rId15"/>
    <p:sldId id="318" r:id="rId16"/>
    <p:sldId id="309" r:id="rId17"/>
    <p:sldId id="32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5714" autoAdjust="0"/>
  </p:normalViewPr>
  <p:slideViewPr>
    <p:cSldViewPr snapToGrid="0">
      <p:cViewPr varScale="1">
        <p:scale>
          <a:sx n="64" d="100"/>
          <a:sy n="64" d="100"/>
        </p:scale>
        <p:origin x="13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09490-2AB0-4A3C-968B-5C024A5F57D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501AFB3-8965-437E-896D-E79EC58876B5}">
      <dgm:prSet/>
      <dgm:spPr/>
      <dgm:t>
        <a:bodyPr/>
        <a:lstStyle/>
        <a:p>
          <a:r>
            <a:rPr lang="en-US"/>
            <a:t>Identify your SMART Goal and your WHY</a:t>
          </a:r>
        </a:p>
      </dgm:t>
    </dgm:pt>
    <dgm:pt modelId="{70A19A0A-C1B1-485D-9593-9AA65DAF7A8B}" type="parTrans" cxnId="{328D56F1-B06E-448C-9FF2-60C7AEC35951}">
      <dgm:prSet/>
      <dgm:spPr/>
      <dgm:t>
        <a:bodyPr/>
        <a:lstStyle/>
        <a:p>
          <a:endParaRPr lang="en-US"/>
        </a:p>
      </dgm:t>
    </dgm:pt>
    <dgm:pt modelId="{5D2F05BD-3D53-4FF2-90FD-6B56556D4D72}" type="sibTrans" cxnId="{328D56F1-B06E-448C-9FF2-60C7AEC3595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9887CD4-8A7F-4D07-B0D5-9013FAB8DB73}">
      <dgm:prSet/>
      <dgm:spPr/>
      <dgm:t>
        <a:bodyPr/>
        <a:lstStyle/>
        <a:p>
          <a:r>
            <a:rPr lang="en-US" dirty="0"/>
            <a:t>Physically write both down</a:t>
          </a:r>
        </a:p>
      </dgm:t>
    </dgm:pt>
    <dgm:pt modelId="{0876C8CF-5A69-4896-AC47-82DCAFD40A18}" type="parTrans" cxnId="{B0BF3E02-A8F2-41CE-BC93-69CCCE473420}">
      <dgm:prSet/>
      <dgm:spPr/>
      <dgm:t>
        <a:bodyPr/>
        <a:lstStyle/>
        <a:p>
          <a:endParaRPr lang="en-US"/>
        </a:p>
      </dgm:t>
    </dgm:pt>
    <dgm:pt modelId="{BEC0D3D6-D645-41C8-831B-42DD09AB2EE4}" type="sibTrans" cxnId="{B0BF3E02-A8F2-41CE-BC93-69CCCE473420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D7477DB-3217-4015-9ED8-F50E9D4CC09B}">
      <dgm:prSet/>
      <dgm:spPr/>
      <dgm:t>
        <a:bodyPr/>
        <a:lstStyle/>
        <a:p>
          <a:r>
            <a:rPr lang="en-US" dirty="0"/>
            <a:t>Identify somebody you can share these with for accountability</a:t>
          </a:r>
        </a:p>
      </dgm:t>
    </dgm:pt>
    <dgm:pt modelId="{03FB974E-D89E-40B9-BFEA-821B6E8D17B9}" type="parTrans" cxnId="{6876C0FE-E57F-4B14-9CED-E0E88E95055C}">
      <dgm:prSet/>
      <dgm:spPr/>
      <dgm:t>
        <a:bodyPr/>
        <a:lstStyle/>
        <a:p>
          <a:endParaRPr lang="en-US"/>
        </a:p>
      </dgm:t>
    </dgm:pt>
    <dgm:pt modelId="{A3D29747-F036-4F2B-B333-312DC10BCA72}" type="sibTrans" cxnId="{6876C0FE-E57F-4B14-9CED-E0E88E95055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2CFFDF71-6804-4BCC-BCF5-AB06B1706BCE}">
      <dgm:prSet/>
      <dgm:spPr/>
      <dgm:t>
        <a:bodyPr/>
        <a:lstStyle/>
        <a:p>
          <a:r>
            <a:rPr lang="en-US"/>
            <a:t>Choose an action item to adhere to for the next 2 weeks. </a:t>
          </a:r>
        </a:p>
      </dgm:t>
    </dgm:pt>
    <dgm:pt modelId="{2B7BAC61-1DFF-4B7A-99A8-B977B22574BC}" type="parTrans" cxnId="{5E839352-6212-4C68-B2BE-A3A852127879}">
      <dgm:prSet/>
      <dgm:spPr/>
      <dgm:t>
        <a:bodyPr/>
        <a:lstStyle/>
        <a:p>
          <a:endParaRPr lang="en-US"/>
        </a:p>
      </dgm:t>
    </dgm:pt>
    <dgm:pt modelId="{8F8FDC9B-5A77-49A1-8636-706D00AC725A}" type="sibTrans" cxnId="{5E839352-6212-4C68-B2BE-A3A852127879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514EDE8A-C351-40A9-ABF7-0912FDD46A6B}" type="pres">
      <dgm:prSet presAssocID="{53509490-2AB0-4A3C-968B-5C024A5F57DE}" presName="Name0" presStyleCnt="0">
        <dgm:presLayoutVars>
          <dgm:animLvl val="lvl"/>
          <dgm:resizeHandles val="exact"/>
        </dgm:presLayoutVars>
      </dgm:prSet>
      <dgm:spPr/>
    </dgm:pt>
    <dgm:pt modelId="{203D248D-0459-42ED-B0C0-41500FBAFE29}" type="pres">
      <dgm:prSet presAssocID="{B501AFB3-8965-437E-896D-E79EC58876B5}" presName="compositeNode" presStyleCnt="0">
        <dgm:presLayoutVars>
          <dgm:bulletEnabled val="1"/>
        </dgm:presLayoutVars>
      </dgm:prSet>
      <dgm:spPr/>
    </dgm:pt>
    <dgm:pt modelId="{4315F7A3-516E-47BD-873C-66ABDD0936C5}" type="pres">
      <dgm:prSet presAssocID="{B501AFB3-8965-437E-896D-E79EC58876B5}" presName="bgRect" presStyleLbl="bgAccFollowNode1" presStyleIdx="0" presStyleCnt="4"/>
      <dgm:spPr/>
    </dgm:pt>
    <dgm:pt modelId="{5AF7C515-E0CE-4497-946F-9D0A5DB1FC4A}" type="pres">
      <dgm:prSet presAssocID="{5D2F05BD-3D53-4FF2-90FD-6B56556D4D72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7AF84AB9-BF9D-48B1-954C-F8E49BBDD535}" type="pres">
      <dgm:prSet presAssocID="{B501AFB3-8965-437E-896D-E79EC58876B5}" presName="bottomLine" presStyleLbl="alignNode1" presStyleIdx="1" presStyleCnt="8">
        <dgm:presLayoutVars/>
      </dgm:prSet>
      <dgm:spPr/>
    </dgm:pt>
    <dgm:pt modelId="{E0029AFE-5D27-4D14-B61F-5666565B7C0E}" type="pres">
      <dgm:prSet presAssocID="{B501AFB3-8965-437E-896D-E79EC58876B5}" presName="nodeText" presStyleLbl="bgAccFollowNode1" presStyleIdx="0" presStyleCnt="4">
        <dgm:presLayoutVars>
          <dgm:bulletEnabled val="1"/>
        </dgm:presLayoutVars>
      </dgm:prSet>
      <dgm:spPr/>
    </dgm:pt>
    <dgm:pt modelId="{ACB6A84E-1440-456C-9C12-E4C65B1A302A}" type="pres">
      <dgm:prSet presAssocID="{5D2F05BD-3D53-4FF2-90FD-6B56556D4D72}" presName="sibTrans" presStyleCnt="0"/>
      <dgm:spPr/>
    </dgm:pt>
    <dgm:pt modelId="{A6B117BB-5A80-4361-8FD4-20119E65D8AC}" type="pres">
      <dgm:prSet presAssocID="{F9887CD4-8A7F-4D07-B0D5-9013FAB8DB73}" presName="compositeNode" presStyleCnt="0">
        <dgm:presLayoutVars>
          <dgm:bulletEnabled val="1"/>
        </dgm:presLayoutVars>
      </dgm:prSet>
      <dgm:spPr/>
    </dgm:pt>
    <dgm:pt modelId="{055BB7CE-BA09-4D72-9D6D-CD32C7DD6E1A}" type="pres">
      <dgm:prSet presAssocID="{F9887CD4-8A7F-4D07-B0D5-9013FAB8DB73}" presName="bgRect" presStyleLbl="bgAccFollowNode1" presStyleIdx="1" presStyleCnt="4"/>
      <dgm:spPr/>
    </dgm:pt>
    <dgm:pt modelId="{4266BEC1-1FE8-42A1-9435-42D0EE1EB14F}" type="pres">
      <dgm:prSet presAssocID="{BEC0D3D6-D645-41C8-831B-42DD09AB2EE4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2F88297A-B6B7-4C75-8A07-C0EED30F1E89}" type="pres">
      <dgm:prSet presAssocID="{F9887CD4-8A7F-4D07-B0D5-9013FAB8DB73}" presName="bottomLine" presStyleLbl="alignNode1" presStyleIdx="3" presStyleCnt="8">
        <dgm:presLayoutVars/>
      </dgm:prSet>
      <dgm:spPr/>
    </dgm:pt>
    <dgm:pt modelId="{CBD0B2F6-4EDA-4F9F-AD5A-ADD291BE2083}" type="pres">
      <dgm:prSet presAssocID="{F9887CD4-8A7F-4D07-B0D5-9013FAB8DB73}" presName="nodeText" presStyleLbl="bgAccFollowNode1" presStyleIdx="1" presStyleCnt="4">
        <dgm:presLayoutVars>
          <dgm:bulletEnabled val="1"/>
        </dgm:presLayoutVars>
      </dgm:prSet>
      <dgm:spPr/>
    </dgm:pt>
    <dgm:pt modelId="{12B13AB3-B86A-446F-B3DE-9B90FDDA2DFE}" type="pres">
      <dgm:prSet presAssocID="{BEC0D3D6-D645-41C8-831B-42DD09AB2EE4}" presName="sibTrans" presStyleCnt="0"/>
      <dgm:spPr/>
    </dgm:pt>
    <dgm:pt modelId="{FB0A4979-7118-4F92-911B-DB88D55D410A}" type="pres">
      <dgm:prSet presAssocID="{9D7477DB-3217-4015-9ED8-F50E9D4CC09B}" presName="compositeNode" presStyleCnt="0">
        <dgm:presLayoutVars>
          <dgm:bulletEnabled val="1"/>
        </dgm:presLayoutVars>
      </dgm:prSet>
      <dgm:spPr/>
    </dgm:pt>
    <dgm:pt modelId="{34F0EF02-3C82-40AB-B319-8F5AF539B0C1}" type="pres">
      <dgm:prSet presAssocID="{9D7477DB-3217-4015-9ED8-F50E9D4CC09B}" presName="bgRect" presStyleLbl="bgAccFollowNode1" presStyleIdx="2" presStyleCnt="4"/>
      <dgm:spPr/>
    </dgm:pt>
    <dgm:pt modelId="{A302C72A-529F-4338-A454-0CEC13A84F0E}" type="pres">
      <dgm:prSet presAssocID="{A3D29747-F036-4F2B-B333-312DC10BCA72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7AC61485-46B6-4205-A0B0-697CE2D08BE5}" type="pres">
      <dgm:prSet presAssocID="{9D7477DB-3217-4015-9ED8-F50E9D4CC09B}" presName="bottomLine" presStyleLbl="alignNode1" presStyleIdx="5" presStyleCnt="8">
        <dgm:presLayoutVars/>
      </dgm:prSet>
      <dgm:spPr/>
    </dgm:pt>
    <dgm:pt modelId="{C23607CD-2394-4644-A292-633895F00C2C}" type="pres">
      <dgm:prSet presAssocID="{9D7477DB-3217-4015-9ED8-F50E9D4CC09B}" presName="nodeText" presStyleLbl="bgAccFollowNode1" presStyleIdx="2" presStyleCnt="4">
        <dgm:presLayoutVars>
          <dgm:bulletEnabled val="1"/>
        </dgm:presLayoutVars>
      </dgm:prSet>
      <dgm:spPr/>
    </dgm:pt>
    <dgm:pt modelId="{11E03C90-F663-4667-ADC2-AD3A6E173F84}" type="pres">
      <dgm:prSet presAssocID="{A3D29747-F036-4F2B-B333-312DC10BCA72}" presName="sibTrans" presStyleCnt="0"/>
      <dgm:spPr/>
    </dgm:pt>
    <dgm:pt modelId="{C68D5BE7-FA02-4957-9B03-7D08C6DEF22D}" type="pres">
      <dgm:prSet presAssocID="{2CFFDF71-6804-4BCC-BCF5-AB06B1706BCE}" presName="compositeNode" presStyleCnt="0">
        <dgm:presLayoutVars>
          <dgm:bulletEnabled val="1"/>
        </dgm:presLayoutVars>
      </dgm:prSet>
      <dgm:spPr/>
    </dgm:pt>
    <dgm:pt modelId="{184711D5-28FE-4BEA-946F-F89A8DEF3DFD}" type="pres">
      <dgm:prSet presAssocID="{2CFFDF71-6804-4BCC-BCF5-AB06B1706BCE}" presName="bgRect" presStyleLbl="bgAccFollowNode1" presStyleIdx="3" presStyleCnt="4"/>
      <dgm:spPr/>
    </dgm:pt>
    <dgm:pt modelId="{7D4C59AF-819C-4F0E-B89B-BA33345673B8}" type="pres">
      <dgm:prSet presAssocID="{8F8FDC9B-5A77-49A1-8636-706D00AC725A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1F6E17E7-B152-4C9E-8B0A-A0FC7F08B62C}" type="pres">
      <dgm:prSet presAssocID="{2CFFDF71-6804-4BCC-BCF5-AB06B1706BCE}" presName="bottomLine" presStyleLbl="alignNode1" presStyleIdx="7" presStyleCnt="8">
        <dgm:presLayoutVars/>
      </dgm:prSet>
      <dgm:spPr/>
    </dgm:pt>
    <dgm:pt modelId="{CCD1A284-8BDE-47D2-9722-B9B47245500A}" type="pres">
      <dgm:prSet presAssocID="{2CFFDF71-6804-4BCC-BCF5-AB06B1706BCE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B0BF3E02-A8F2-41CE-BC93-69CCCE473420}" srcId="{53509490-2AB0-4A3C-968B-5C024A5F57DE}" destId="{F9887CD4-8A7F-4D07-B0D5-9013FAB8DB73}" srcOrd="1" destOrd="0" parTransId="{0876C8CF-5A69-4896-AC47-82DCAFD40A18}" sibTransId="{BEC0D3D6-D645-41C8-831B-42DD09AB2EE4}"/>
    <dgm:cxn modelId="{C38F6E14-4FA7-4845-8246-95B746EBE049}" type="presOf" srcId="{9D7477DB-3217-4015-9ED8-F50E9D4CC09B}" destId="{C23607CD-2394-4644-A292-633895F00C2C}" srcOrd="1" destOrd="0" presId="urn:microsoft.com/office/officeart/2016/7/layout/BasicLinearProcessNumbered"/>
    <dgm:cxn modelId="{F58FE528-186F-4F33-9FD2-5D1C12F52831}" type="presOf" srcId="{B501AFB3-8965-437E-896D-E79EC58876B5}" destId="{E0029AFE-5D27-4D14-B61F-5666565B7C0E}" srcOrd="1" destOrd="0" presId="urn:microsoft.com/office/officeart/2016/7/layout/BasicLinearProcessNumbered"/>
    <dgm:cxn modelId="{10B8C364-4F1B-4A46-BB23-A2449FA02302}" type="presOf" srcId="{F9887CD4-8A7F-4D07-B0D5-9013FAB8DB73}" destId="{CBD0B2F6-4EDA-4F9F-AD5A-ADD291BE2083}" srcOrd="1" destOrd="0" presId="urn:microsoft.com/office/officeart/2016/7/layout/BasicLinearProcessNumbered"/>
    <dgm:cxn modelId="{B0F40168-1071-49F5-8756-EF2C19BC6E3A}" type="presOf" srcId="{53509490-2AB0-4A3C-968B-5C024A5F57DE}" destId="{514EDE8A-C351-40A9-ABF7-0912FDD46A6B}" srcOrd="0" destOrd="0" presId="urn:microsoft.com/office/officeart/2016/7/layout/BasicLinearProcessNumbered"/>
    <dgm:cxn modelId="{D924F36B-FC0D-4108-AEF5-B2AAC1877C64}" type="presOf" srcId="{B501AFB3-8965-437E-896D-E79EC58876B5}" destId="{4315F7A3-516E-47BD-873C-66ABDD0936C5}" srcOrd="0" destOrd="0" presId="urn:microsoft.com/office/officeart/2016/7/layout/BasicLinearProcessNumbered"/>
    <dgm:cxn modelId="{3FE3CF4D-06A5-4E12-8144-8D760181BCAD}" type="presOf" srcId="{F9887CD4-8A7F-4D07-B0D5-9013FAB8DB73}" destId="{055BB7CE-BA09-4D72-9D6D-CD32C7DD6E1A}" srcOrd="0" destOrd="0" presId="urn:microsoft.com/office/officeart/2016/7/layout/BasicLinearProcessNumbered"/>
    <dgm:cxn modelId="{5E839352-6212-4C68-B2BE-A3A852127879}" srcId="{53509490-2AB0-4A3C-968B-5C024A5F57DE}" destId="{2CFFDF71-6804-4BCC-BCF5-AB06B1706BCE}" srcOrd="3" destOrd="0" parTransId="{2B7BAC61-1DFF-4B7A-99A8-B977B22574BC}" sibTransId="{8F8FDC9B-5A77-49A1-8636-706D00AC725A}"/>
    <dgm:cxn modelId="{DE156178-338F-49AA-AB40-CCAA4B6076AA}" type="presOf" srcId="{8F8FDC9B-5A77-49A1-8636-706D00AC725A}" destId="{7D4C59AF-819C-4F0E-B89B-BA33345673B8}" srcOrd="0" destOrd="0" presId="urn:microsoft.com/office/officeart/2016/7/layout/BasicLinearProcessNumbered"/>
    <dgm:cxn modelId="{0C5546A6-BEE5-496C-80CD-A828D1F72E91}" type="presOf" srcId="{A3D29747-F036-4F2B-B333-312DC10BCA72}" destId="{A302C72A-529F-4338-A454-0CEC13A84F0E}" srcOrd="0" destOrd="0" presId="urn:microsoft.com/office/officeart/2016/7/layout/BasicLinearProcessNumbered"/>
    <dgm:cxn modelId="{F6B328B9-90B1-43F0-942F-3BA2B57AE662}" type="presOf" srcId="{2CFFDF71-6804-4BCC-BCF5-AB06B1706BCE}" destId="{CCD1A284-8BDE-47D2-9722-B9B47245500A}" srcOrd="1" destOrd="0" presId="urn:microsoft.com/office/officeart/2016/7/layout/BasicLinearProcessNumbered"/>
    <dgm:cxn modelId="{0CEF6ADB-1820-460C-B3AE-4E849D22CB4A}" type="presOf" srcId="{2CFFDF71-6804-4BCC-BCF5-AB06B1706BCE}" destId="{184711D5-28FE-4BEA-946F-F89A8DEF3DFD}" srcOrd="0" destOrd="0" presId="urn:microsoft.com/office/officeart/2016/7/layout/BasicLinearProcessNumbered"/>
    <dgm:cxn modelId="{4BA7B0DE-ACCD-4270-8A58-7C75EFE6420B}" type="presOf" srcId="{BEC0D3D6-D645-41C8-831B-42DD09AB2EE4}" destId="{4266BEC1-1FE8-42A1-9435-42D0EE1EB14F}" srcOrd="0" destOrd="0" presId="urn:microsoft.com/office/officeart/2016/7/layout/BasicLinearProcessNumbered"/>
    <dgm:cxn modelId="{764B88DF-56C1-4BBB-A935-ACCCAC8C845D}" type="presOf" srcId="{9D7477DB-3217-4015-9ED8-F50E9D4CC09B}" destId="{34F0EF02-3C82-40AB-B319-8F5AF539B0C1}" srcOrd="0" destOrd="0" presId="urn:microsoft.com/office/officeart/2016/7/layout/BasicLinearProcessNumbered"/>
    <dgm:cxn modelId="{9C6B26E1-279E-4C06-9AE4-946F2C892EAC}" type="presOf" srcId="{5D2F05BD-3D53-4FF2-90FD-6B56556D4D72}" destId="{5AF7C515-E0CE-4497-946F-9D0A5DB1FC4A}" srcOrd="0" destOrd="0" presId="urn:microsoft.com/office/officeart/2016/7/layout/BasicLinearProcessNumbered"/>
    <dgm:cxn modelId="{328D56F1-B06E-448C-9FF2-60C7AEC35951}" srcId="{53509490-2AB0-4A3C-968B-5C024A5F57DE}" destId="{B501AFB3-8965-437E-896D-E79EC58876B5}" srcOrd="0" destOrd="0" parTransId="{70A19A0A-C1B1-485D-9593-9AA65DAF7A8B}" sibTransId="{5D2F05BD-3D53-4FF2-90FD-6B56556D4D72}"/>
    <dgm:cxn modelId="{6876C0FE-E57F-4B14-9CED-E0E88E95055C}" srcId="{53509490-2AB0-4A3C-968B-5C024A5F57DE}" destId="{9D7477DB-3217-4015-9ED8-F50E9D4CC09B}" srcOrd="2" destOrd="0" parTransId="{03FB974E-D89E-40B9-BFEA-821B6E8D17B9}" sibTransId="{A3D29747-F036-4F2B-B333-312DC10BCA72}"/>
    <dgm:cxn modelId="{8DEC438A-C602-4FBF-BC92-08B7FAA45B42}" type="presParOf" srcId="{514EDE8A-C351-40A9-ABF7-0912FDD46A6B}" destId="{203D248D-0459-42ED-B0C0-41500FBAFE29}" srcOrd="0" destOrd="0" presId="urn:microsoft.com/office/officeart/2016/7/layout/BasicLinearProcessNumbered"/>
    <dgm:cxn modelId="{15D5BC1A-C93D-4614-B11E-F95A9BB22B43}" type="presParOf" srcId="{203D248D-0459-42ED-B0C0-41500FBAFE29}" destId="{4315F7A3-516E-47BD-873C-66ABDD0936C5}" srcOrd="0" destOrd="0" presId="urn:microsoft.com/office/officeart/2016/7/layout/BasicLinearProcessNumbered"/>
    <dgm:cxn modelId="{EC0B9C72-1753-4A43-9695-EB1EF51F393B}" type="presParOf" srcId="{203D248D-0459-42ED-B0C0-41500FBAFE29}" destId="{5AF7C515-E0CE-4497-946F-9D0A5DB1FC4A}" srcOrd="1" destOrd="0" presId="urn:microsoft.com/office/officeart/2016/7/layout/BasicLinearProcessNumbered"/>
    <dgm:cxn modelId="{E61FC25D-B7CB-4A82-8F06-191D749EB177}" type="presParOf" srcId="{203D248D-0459-42ED-B0C0-41500FBAFE29}" destId="{7AF84AB9-BF9D-48B1-954C-F8E49BBDD535}" srcOrd="2" destOrd="0" presId="urn:microsoft.com/office/officeart/2016/7/layout/BasicLinearProcessNumbered"/>
    <dgm:cxn modelId="{3DC47015-02DE-4E76-A3AE-376DD131B0FD}" type="presParOf" srcId="{203D248D-0459-42ED-B0C0-41500FBAFE29}" destId="{E0029AFE-5D27-4D14-B61F-5666565B7C0E}" srcOrd="3" destOrd="0" presId="urn:microsoft.com/office/officeart/2016/7/layout/BasicLinearProcessNumbered"/>
    <dgm:cxn modelId="{6703D7C9-158E-431A-86F7-BA3358D3C9FD}" type="presParOf" srcId="{514EDE8A-C351-40A9-ABF7-0912FDD46A6B}" destId="{ACB6A84E-1440-456C-9C12-E4C65B1A302A}" srcOrd="1" destOrd="0" presId="urn:microsoft.com/office/officeart/2016/7/layout/BasicLinearProcessNumbered"/>
    <dgm:cxn modelId="{051F7FCC-DA0B-4432-917A-61DF97D3570F}" type="presParOf" srcId="{514EDE8A-C351-40A9-ABF7-0912FDD46A6B}" destId="{A6B117BB-5A80-4361-8FD4-20119E65D8AC}" srcOrd="2" destOrd="0" presId="urn:microsoft.com/office/officeart/2016/7/layout/BasicLinearProcessNumbered"/>
    <dgm:cxn modelId="{ACF0C6E6-5D08-4A75-B519-0C179160C458}" type="presParOf" srcId="{A6B117BB-5A80-4361-8FD4-20119E65D8AC}" destId="{055BB7CE-BA09-4D72-9D6D-CD32C7DD6E1A}" srcOrd="0" destOrd="0" presId="urn:microsoft.com/office/officeart/2016/7/layout/BasicLinearProcessNumbered"/>
    <dgm:cxn modelId="{A422AE9F-2EBF-4EE5-B77D-2E7A8FB81335}" type="presParOf" srcId="{A6B117BB-5A80-4361-8FD4-20119E65D8AC}" destId="{4266BEC1-1FE8-42A1-9435-42D0EE1EB14F}" srcOrd="1" destOrd="0" presId="urn:microsoft.com/office/officeart/2016/7/layout/BasicLinearProcessNumbered"/>
    <dgm:cxn modelId="{15DC63FB-F900-4BB0-A326-CD134F8299B7}" type="presParOf" srcId="{A6B117BB-5A80-4361-8FD4-20119E65D8AC}" destId="{2F88297A-B6B7-4C75-8A07-C0EED30F1E89}" srcOrd="2" destOrd="0" presId="urn:microsoft.com/office/officeart/2016/7/layout/BasicLinearProcessNumbered"/>
    <dgm:cxn modelId="{B146E0D5-8C63-4234-964F-C97D2391094C}" type="presParOf" srcId="{A6B117BB-5A80-4361-8FD4-20119E65D8AC}" destId="{CBD0B2F6-4EDA-4F9F-AD5A-ADD291BE2083}" srcOrd="3" destOrd="0" presId="urn:microsoft.com/office/officeart/2016/7/layout/BasicLinearProcessNumbered"/>
    <dgm:cxn modelId="{FBDEB974-3D43-4014-8F7D-2E70BAB5D3FC}" type="presParOf" srcId="{514EDE8A-C351-40A9-ABF7-0912FDD46A6B}" destId="{12B13AB3-B86A-446F-B3DE-9B90FDDA2DFE}" srcOrd="3" destOrd="0" presId="urn:microsoft.com/office/officeart/2016/7/layout/BasicLinearProcessNumbered"/>
    <dgm:cxn modelId="{8AF2879B-069A-46B6-9F06-D26CC58E6DA6}" type="presParOf" srcId="{514EDE8A-C351-40A9-ABF7-0912FDD46A6B}" destId="{FB0A4979-7118-4F92-911B-DB88D55D410A}" srcOrd="4" destOrd="0" presId="urn:microsoft.com/office/officeart/2016/7/layout/BasicLinearProcessNumbered"/>
    <dgm:cxn modelId="{CB459C96-85DF-4D58-A039-CA94A6A45A2B}" type="presParOf" srcId="{FB0A4979-7118-4F92-911B-DB88D55D410A}" destId="{34F0EF02-3C82-40AB-B319-8F5AF539B0C1}" srcOrd="0" destOrd="0" presId="urn:microsoft.com/office/officeart/2016/7/layout/BasicLinearProcessNumbered"/>
    <dgm:cxn modelId="{ABA29C82-7D47-42E5-AE4C-905FFF7000E3}" type="presParOf" srcId="{FB0A4979-7118-4F92-911B-DB88D55D410A}" destId="{A302C72A-529F-4338-A454-0CEC13A84F0E}" srcOrd="1" destOrd="0" presId="urn:microsoft.com/office/officeart/2016/7/layout/BasicLinearProcessNumbered"/>
    <dgm:cxn modelId="{860D0438-98E2-4124-8047-289DD5EF7A90}" type="presParOf" srcId="{FB0A4979-7118-4F92-911B-DB88D55D410A}" destId="{7AC61485-46B6-4205-A0B0-697CE2D08BE5}" srcOrd="2" destOrd="0" presId="urn:microsoft.com/office/officeart/2016/7/layout/BasicLinearProcessNumbered"/>
    <dgm:cxn modelId="{D545FF53-D6C3-4FA6-8A42-4622607553C7}" type="presParOf" srcId="{FB0A4979-7118-4F92-911B-DB88D55D410A}" destId="{C23607CD-2394-4644-A292-633895F00C2C}" srcOrd="3" destOrd="0" presId="urn:microsoft.com/office/officeart/2016/7/layout/BasicLinearProcessNumbered"/>
    <dgm:cxn modelId="{B3D95243-F2A6-4979-A480-4AC339745B4E}" type="presParOf" srcId="{514EDE8A-C351-40A9-ABF7-0912FDD46A6B}" destId="{11E03C90-F663-4667-ADC2-AD3A6E173F84}" srcOrd="5" destOrd="0" presId="urn:microsoft.com/office/officeart/2016/7/layout/BasicLinearProcessNumbered"/>
    <dgm:cxn modelId="{3CCAC70F-046C-42FB-A5BF-A20E0D2E0139}" type="presParOf" srcId="{514EDE8A-C351-40A9-ABF7-0912FDD46A6B}" destId="{C68D5BE7-FA02-4957-9B03-7D08C6DEF22D}" srcOrd="6" destOrd="0" presId="urn:microsoft.com/office/officeart/2016/7/layout/BasicLinearProcessNumbered"/>
    <dgm:cxn modelId="{12EE94DB-20E1-466D-9240-D131ACDCEF37}" type="presParOf" srcId="{C68D5BE7-FA02-4957-9B03-7D08C6DEF22D}" destId="{184711D5-28FE-4BEA-946F-F89A8DEF3DFD}" srcOrd="0" destOrd="0" presId="urn:microsoft.com/office/officeart/2016/7/layout/BasicLinearProcessNumbered"/>
    <dgm:cxn modelId="{29D6B553-A3B3-4454-8541-09838854664E}" type="presParOf" srcId="{C68D5BE7-FA02-4957-9B03-7D08C6DEF22D}" destId="{7D4C59AF-819C-4F0E-B89B-BA33345673B8}" srcOrd="1" destOrd="0" presId="urn:microsoft.com/office/officeart/2016/7/layout/BasicLinearProcessNumbered"/>
    <dgm:cxn modelId="{ED0FE990-5897-4DD4-A368-C8ADAAFAA8A6}" type="presParOf" srcId="{C68D5BE7-FA02-4957-9B03-7D08C6DEF22D}" destId="{1F6E17E7-B152-4C9E-8B0A-A0FC7F08B62C}" srcOrd="2" destOrd="0" presId="urn:microsoft.com/office/officeart/2016/7/layout/BasicLinearProcessNumbered"/>
    <dgm:cxn modelId="{58CD71B8-41FB-486A-8628-04E6FC5C5922}" type="presParOf" srcId="{C68D5BE7-FA02-4957-9B03-7D08C6DEF22D}" destId="{CCD1A284-8BDE-47D2-9722-B9B47245500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CEF664-EE90-4910-BF49-13BEEE6B9C94}" type="doc">
      <dgm:prSet loTypeId="urn:microsoft.com/office/officeart/2016/7/layout/VerticalSolidActionList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BD72408-86B3-454D-AE0E-E6AF825747B2}">
      <dgm:prSet/>
      <dgm:spPr/>
      <dgm:t>
        <a:bodyPr/>
        <a:lstStyle/>
        <a:p>
          <a:r>
            <a:rPr lang="en-US"/>
            <a:t>Drink</a:t>
          </a:r>
        </a:p>
      </dgm:t>
    </dgm:pt>
    <dgm:pt modelId="{26BB2A46-AF56-42CC-BD78-78EDCA09B759}" type="parTrans" cxnId="{F1D3D18F-A06D-41AD-8628-9A77101B5CAD}">
      <dgm:prSet/>
      <dgm:spPr/>
      <dgm:t>
        <a:bodyPr/>
        <a:lstStyle/>
        <a:p>
          <a:endParaRPr lang="en-US"/>
        </a:p>
      </dgm:t>
    </dgm:pt>
    <dgm:pt modelId="{5D433D25-28EB-45AF-8C86-60B51BA262A9}" type="sibTrans" cxnId="{F1D3D18F-A06D-41AD-8628-9A77101B5CAD}">
      <dgm:prSet/>
      <dgm:spPr/>
      <dgm:t>
        <a:bodyPr/>
        <a:lstStyle/>
        <a:p>
          <a:endParaRPr lang="en-US"/>
        </a:p>
      </dgm:t>
    </dgm:pt>
    <dgm:pt modelId="{0339091C-6E74-4708-AE1B-4344787359A9}">
      <dgm:prSet/>
      <dgm:spPr/>
      <dgm:t>
        <a:bodyPr/>
        <a:lstStyle/>
        <a:p>
          <a:r>
            <a:rPr lang="en-US"/>
            <a:t>Drink ½ your body weight in oz of water each day</a:t>
          </a:r>
        </a:p>
      </dgm:t>
    </dgm:pt>
    <dgm:pt modelId="{1F0B941C-8646-469F-B374-0EA67F3F563A}" type="parTrans" cxnId="{0E81AA66-8BED-4628-AF06-18C251AEFD71}">
      <dgm:prSet/>
      <dgm:spPr/>
      <dgm:t>
        <a:bodyPr/>
        <a:lstStyle/>
        <a:p>
          <a:endParaRPr lang="en-US"/>
        </a:p>
      </dgm:t>
    </dgm:pt>
    <dgm:pt modelId="{B97032E4-FD04-436D-A900-3C3C182E8BE0}" type="sibTrans" cxnId="{0E81AA66-8BED-4628-AF06-18C251AEFD71}">
      <dgm:prSet/>
      <dgm:spPr/>
      <dgm:t>
        <a:bodyPr/>
        <a:lstStyle/>
        <a:p>
          <a:endParaRPr lang="en-US"/>
        </a:p>
      </dgm:t>
    </dgm:pt>
    <dgm:pt modelId="{A84FE6D3-9453-4424-9FF3-92D426613658}">
      <dgm:prSet/>
      <dgm:spPr/>
      <dgm:t>
        <a:bodyPr/>
        <a:lstStyle/>
        <a:p>
          <a:r>
            <a:rPr lang="en-US"/>
            <a:t>Modify if necessary</a:t>
          </a:r>
        </a:p>
      </dgm:t>
    </dgm:pt>
    <dgm:pt modelId="{72A1CD1A-9A69-4A15-A570-42B710B99236}" type="parTrans" cxnId="{511FAD75-E9E3-47CF-9E52-A46C3F7DE62C}">
      <dgm:prSet/>
      <dgm:spPr/>
      <dgm:t>
        <a:bodyPr/>
        <a:lstStyle/>
        <a:p>
          <a:endParaRPr lang="en-US"/>
        </a:p>
      </dgm:t>
    </dgm:pt>
    <dgm:pt modelId="{A96F7023-537B-44D7-93B7-B800AF151E22}" type="sibTrans" cxnId="{511FAD75-E9E3-47CF-9E52-A46C3F7DE62C}">
      <dgm:prSet/>
      <dgm:spPr/>
      <dgm:t>
        <a:bodyPr/>
        <a:lstStyle/>
        <a:p>
          <a:endParaRPr lang="en-US"/>
        </a:p>
      </dgm:t>
    </dgm:pt>
    <dgm:pt modelId="{667163CE-537B-4C0B-AE8B-2C0648388D8A}">
      <dgm:prSet/>
      <dgm:spPr/>
      <dgm:t>
        <a:bodyPr/>
        <a:lstStyle/>
        <a:p>
          <a:r>
            <a:rPr lang="en-US"/>
            <a:t>Eat</a:t>
          </a:r>
        </a:p>
      </dgm:t>
    </dgm:pt>
    <dgm:pt modelId="{95069E8D-4E1E-44CB-868B-085473E89B01}" type="parTrans" cxnId="{ADD12401-2FF7-45C3-95FA-0F3D530C7FFA}">
      <dgm:prSet/>
      <dgm:spPr/>
      <dgm:t>
        <a:bodyPr/>
        <a:lstStyle/>
        <a:p>
          <a:endParaRPr lang="en-US"/>
        </a:p>
      </dgm:t>
    </dgm:pt>
    <dgm:pt modelId="{27C60D29-BF77-4E83-AC0E-894216FEFEE4}" type="sibTrans" cxnId="{ADD12401-2FF7-45C3-95FA-0F3D530C7FFA}">
      <dgm:prSet/>
      <dgm:spPr/>
      <dgm:t>
        <a:bodyPr/>
        <a:lstStyle/>
        <a:p>
          <a:endParaRPr lang="en-US"/>
        </a:p>
      </dgm:t>
    </dgm:pt>
    <dgm:pt modelId="{CEDB2373-AD1F-403A-93AC-111EE4475A6E}">
      <dgm:prSet/>
      <dgm:spPr/>
      <dgm:t>
        <a:bodyPr/>
        <a:lstStyle/>
        <a:p>
          <a:r>
            <a:rPr lang="en-US"/>
            <a:t>Eat 3 servings of fruit/vegetables per day</a:t>
          </a:r>
        </a:p>
      </dgm:t>
    </dgm:pt>
    <dgm:pt modelId="{08D0FE39-1EAC-48FD-B707-48BF65859285}" type="parTrans" cxnId="{E76EB1E2-68CF-481B-9116-81DA3FB82606}">
      <dgm:prSet/>
      <dgm:spPr/>
      <dgm:t>
        <a:bodyPr/>
        <a:lstStyle/>
        <a:p>
          <a:endParaRPr lang="en-US"/>
        </a:p>
      </dgm:t>
    </dgm:pt>
    <dgm:pt modelId="{FFB09836-C7D3-4FE9-871B-06D941624734}" type="sibTrans" cxnId="{E76EB1E2-68CF-481B-9116-81DA3FB82606}">
      <dgm:prSet/>
      <dgm:spPr/>
      <dgm:t>
        <a:bodyPr/>
        <a:lstStyle/>
        <a:p>
          <a:endParaRPr lang="en-US"/>
        </a:p>
      </dgm:t>
    </dgm:pt>
    <dgm:pt modelId="{2EF4B762-AF3A-4101-B076-BE15ACE4E225}">
      <dgm:prSet/>
      <dgm:spPr/>
      <dgm:t>
        <a:bodyPr/>
        <a:lstStyle/>
        <a:p>
          <a:r>
            <a:rPr lang="en-US"/>
            <a:t>Eat</a:t>
          </a:r>
        </a:p>
      </dgm:t>
    </dgm:pt>
    <dgm:pt modelId="{EC9BD559-1717-43DA-88AA-992328BDF0CE}" type="parTrans" cxnId="{FD8C3FB6-55FB-417E-8FC3-12724F97A045}">
      <dgm:prSet/>
      <dgm:spPr/>
      <dgm:t>
        <a:bodyPr/>
        <a:lstStyle/>
        <a:p>
          <a:endParaRPr lang="en-US"/>
        </a:p>
      </dgm:t>
    </dgm:pt>
    <dgm:pt modelId="{4E021185-1966-4649-8981-AFA0BA91F1AC}" type="sibTrans" cxnId="{FD8C3FB6-55FB-417E-8FC3-12724F97A045}">
      <dgm:prSet/>
      <dgm:spPr/>
      <dgm:t>
        <a:bodyPr/>
        <a:lstStyle/>
        <a:p>
          <a:endParaRPr lang="en-US"/>
        </a:p>
      </dgm:t>
    </dgm:pt>
    <dgm:pt modelId="{41E8A06B-05EE-4014-981C-ADE0AE4D61A1}">
      <dgm:prSet/>
      <dgm:spPr/>
      <dgm:t>
        <a:bodyPr/>
        <a:lstStyle/>
        <a:p>
          <a:r>
            <a:rPr lang="en-US"/>
            <a:t>Eat breakfast every day</a:t>
          </a:r>
        </a:p>
      </dgm:t>
    </dgm:pt>
    <dgm:pt modelId="{9D8A2A11-A2FD-4440-AC02-67EEA9F7E037}" type="parTrans" cxnId="{04B9A496-2AC8-4A65-B61D-EA17B3FB8B5E}">
      <dgm:prSet/>
      <dgm:spPr/>
      <dgm:t>
        <a:bodyPr/>
        <a:lstStyle/>
        <a:p>
          <a:endParaRPr lang="en-US"/>
        </a:p>
      </dgm:t>
    </dgm:pt>
    <dgm:pt modelId="{67C75A5A-DA03-4441-820A-85D5990215B3}" type="sibTrans" cxnId="{04B9A496-2AC8-4A65-B61D-EA17B3FB8B5E}">
      <dgm:prSet/>
      <dgm:spPr/>
      <dgm:t>
        <a:bodyPr/>
        <a:lstStyle/>
        <a:p>
          <a:endParaRPr lang="en-US"/>
        </a:p>
      </dgm:t>
    </dgm:pt>
    <dgm:pt modelId="{11A74394-2550-444B-B31D-D6510A0A0432}">
      <dgm:prSet/>
      <dgm:spPr/>
      <dgm:t>
        <a:bodyPr/>
        <a:lstStyle/>
        <a:p>
          <a:r>
            <a:rPr lang="en-US"/>
            <a:t>Eat</a:t>
          </a:r>
        </a:p>
      </dgm:t>
    </dgm:pt>
    <dgm:pt modelId="{AEDDCF34-9BB5-44C2-A008-E2807C9FE574}" type="parTrans" cxnId="{A9A092AE-406A-4496-8AD5-1D71F34267FD}">
      <dgm:prSet/>
      <dgm:spPr/>
      <dgm:t>
        <a:bodyPr/>
        <a:lstStyle/>
        <a:p>
          <a:endParaRPr lang="en-US"/>
        </a:p>
      </dgm:t>
    </dgm:pt>
    <dgm:pt modelId="{6F5B242C-9EA7-4705-93A2-AF81D95491BD}" type="sibTrans" cxnId="{A9A092AE-406A-4496-8AD5-1D71F34267FD}">
      <dgm:prSet/>
      <dgm:spPr/>
      <dgm:t>
        <a:bodyPr/>
        <a:lstStyle/>
        <a:p>
          <a:endParaRPr lang="en-US"/>
        </a:p>
      </dgm:t>
    </dgm:pt>
    <dgm:pt modelId="{D0CAD37F-B17E-4569-9F95-99C4479395B4}">
      <dgm:prSet/>
      <dgm:spPr/>
      <dgm:t>
        <a:bodyPr/>
        <a:lstStyle/>
        <a:p>
          <a:r>
            <a:rPr lang="en-US"/>
            <a:t>Eat Protein at every meal</a:t>
          </a:r>
        </a:p>
      </dgm:t>
    </dgm:pt>
    <dgm:pt modelId="{20FFD02C-B8B5-40D7-8393-CC7EA4D4C02E}" type="parTrans" cxnId="{478B496B-3025-443E-B8F7-44D68890A149}">
      <dgm:prSet/>
      <dgm:spPr/>
      <dgm:t>
        <a:bodyPr/>
        <a:lstStyle/>
        <a:p>
          <a:endParaRPr lang="en-US"/>
        </a:p>
      </dgm:t>
    </dgm:pt>
    <dgm:pt modelId="{C591DC07-41CE-4EF6-88F0-E3FE3498ACFD}" type="sibTrans" cxnId="{478B496B-3025-443E-B8F7-44D68890A149}">
      <dgm:prSet/>
      <dgm:spPr/>
      <dgm:t>
        <a:bodyPr/>
        <a:lstStyle/>
        <a:p>
          <a:endParaRPr lang="en-US"/>
        </a:p>
      </dgm:t>
    </dgm:pt>
    <dgm:pt modelId="{3D1E1745-066A-4114-AB38-E8A0D9A7C7E9}">
      <dgm:prSet/>
      <dgm:spPr/>
      <dgm:t>
        <a:bodyPr/>
        <a:lstStyle/>
        <a:p>
          <a:r>
            <a:rPr lang="en-US"/>
            <a:t>Perform</a:t>
          </a:r>
        </a:p>
      </dgm:t>
    </dgm:pt>
    <dgm:pt modelId="{32AFD66A-5D0B-4DF6-BCC8-300D9F868BE8}" type="parTrans" cxnId="{8F9371FC-8861-4838-BDB1-C68FE058D4B6}">
      <dgm:prSet/>
      <dgm:spPr/>
      <dgm:t>
        <a:bodyPr/>
        <a:lstStyle/>
        <a:p>
          <a:endParaRPr lang="en-US"/>
        </a:p>
      </dgm:t>
    </dgm:pt>
    <dgm:pt modelId="{9FA2BEC6-921C-47E5-A9BC-49E9F8DE0624}" type="sibTrans" cxnId="{8F9371FC-8861-4838-BDB1-C68FE058D4B6}">
      <dgm:prSet/>
      <dgm:spPr/>
      <dgm:t>
        <a:bodyPr/>
        <a:lstStyle/>
        <a:p>
          <a:endParaRPr lang="en-US"/>
        </a:p>
      </dgm:t>
    </dgm:pt>
    <dgm:pt modelId="{A43E4A68-6306-489C-A4C2-51E64F8A9421}">
      <dgm:prSet/>
      <dgm:spPr/>
      <dgm:t>
        <a:bodyPr/>
        <a:lstStyle/>
        <a:p>
          <a:r>
            <a:rPr lang="en-US"/>
            <a:t>Perform at least 5 minutes of deliberate exercise per day</a:t>
          </a:r>
        </a:p>
      </dgm:t>
    </dgm:pt>
    <dgm:pt modelId="{0276E9BB-2CE3-41B9-8F2F-3FF8372CF274}" type="parTrans" cxnId="{D99C022D-C92D-4FC9-89C6-AB68A54B89AA}">
      <dgm:prSet/>
      <dgm:spPr/>
      <dgm:t>
        <a:bodyPr/>
        <a:lstStyle/>
        <a:p>
          <a:endParaRPr lang="en-US"/>
        </a:p>
      </dgm:t>
    </dgm:pt>
    <dgm:pt modelId="{08DB6B52-6174-4ADF-B829-CC0E5A5DE0D6}" type="sibTrans" cxnId="{D99C022D-C92D-4FC9-89C6-AB68A54B89AA}">
      <dgm:prSet/>
      <dgm:spPr/>
      <dgm:t>
        <a:bodyPr/>
        <a:lstStyle/>
        <a:p>
          <a:endParaRPr lang="en-US"/>
        </a:p>
      </dgm:t>
    </dgm:pt>
    <dgm:pt modelId="{7714CBE5-7210-4D97-A967-3BC2EFA838BB}">
      <dgm:prSet/>
      <dgm:spPr/>
      <dgm:t>
        <a:bodyPr/>
        <a:lstStyle/>
        <a:p>
          <a:r>
            <a:rPr lang="en-US"/>
            <a:t>Cook or prepare</a:t>
          </a:r>
        </a:p>
      </dgm:t>
    </dgm:pt>
    <dgm:pt modelId="{1ABC3DD1-5E75-4EC9-9823-167F46B22F96}" type="parTrans" cxnId="{2CA16259-03EE-4B4E-9AB3-5161F0597552}">
      <dgm:prSet/>
      <dgm:spPr/>
      <dgm:t>
        <a:bodyPr/>
        <a:lstStyle/>
        <a:p>
          <a:endParaRPr lang="en-US"/>
        </a:p>
      </dgm:t>
    </dgm:pt>
    <dgm:pt modelId="{DD88F637-3CBE-4DD1-A581-998DB390F2B5}" type="sibTrans" cxnId="{2CA16259-03EE-4B4E-9AB3-5161F0597552}">
      <dgm:prSet/>
      <dgm:spPr/>
      <dgm:t>
        <a:bodyPr/>
        <a:lstStyle/>
        <a:p>
          <a:endParaRPr lang="en-US"/>
        </a:p>
      </dgm:t>
    </dgm:pt>
    <dgm:pt modelId="{802993DD-C310-4F58-8F4E-E280159B7B94}">
      <dgm:prSet/>
      <dgm:spPr/>
      <dgm:t>
        <a:bodyPr/>
        <a:lstStyle/>
        <a:p>
          <a:r>
            <a:rPr lang="en-US"/>
            <a:t>Personally cook or prepare at least 3 of your meals this week</a:t>
          </a:r>
        </a:p>
      </dgm:t>
    </dgm:pt>
    <dgm:pt modelId="{7630B6EB-C8F3-4B3B-B36D-6AA6FCBA2103}" type="parTrans" cxnId="{0DB66F2E-447B-4200-A300-4009CA428261}">
      <dgm:prSet/>
      <dgm:spPr/>
      <dgm:t>
        <a:bodyPr/>
        <a:lstStyle/>
        <a:p>
          <a:endParaRPr lang="en-US"/>
        </a:p>
      </dgm:t>
    </dgm:pt>
    <dgm:pt modelId="{6C9C6A94-D6E4-4F06-9209-BAF9904355C6}" type="sibTrans" cxnId="{0DB66F2E-447B-4200-A300-4009CA428261}">
      <dgm:prSet/>
      <dgm:spPr/>
      <dgm:t>
        <a:bodyPr/>
        <a:lstStyle/>
        <a:p>
          <a:endParaRPr lang="en-US"/>
        </a:p>
      </dgm:t>
    </dgm:pt>
    <dgm:pt modelId="{1ED00702-BFB0-45F1-A6F6-E95E79D6D531}">
      <dgm:prSet/>
      <dgm:spPr/>
      <dgm:t>
        <a:bodyPr/>
        <a:lstStyle/>
        <a:p>
          <a:r>
            <a:rPr lang="en-US"/>
            <a:t>Cut out</a:t>
          </a:r>
        </a:p>
      </dgm:t>
    </dgm:pt>
    <dgm:pt modelId="{7ABA0F73-942F-462F-9E8D-70D3B4D55F9E}" type="parTrans" cxnId="{FD5D6D3F-F977-492D-AD2C-3B7A997DAE25}">
      <dgm:prSet/>
      <dgm:spPr/>
      <dgm:t>
        <a:bodyPr/>
        <a:lstStyle/>
        <a:p>
          <a:endParaRPr lang="en-US"/>
        </a:p>
      </dgm:t>
    </dgm:pt>
    <dgm:pt modelId="{041678E7-E108-4588-9247-D78E96FFDC28}" type="sibTrans" cxnId="{FD5D6D3F-F977-492D-AD2C-3B7A997DAE25}">
      <dgm:prSet/>
      <dgm:spPr/>
      <dgm:t>
        <a:bodyPr/>
        <a:lstStyle/>
        <a:p>
          <a:endParaRPr lang="en-US"/>
        </a:p>
      </dgm:t>
    </dgm:pt>
    <dgm:pt modelId="{BB730C92-7640-484B-82F1-195C409D989D}">
      <dgm:prSet/>
      <dgm:spPr/>
      <dgm:t>
        <a:bodyPr/>
        <a:lstStyle/>
        <a:p>
          <a:r>
            <a:rPr lang="en-US"/>
            <a:t>Cut out all naturally and/or artificially sweetened beverages</a:t>
          </a:r>
        </a:p>
      </dgm:t>
    </dgm:pt>
    <dgm:pt modelId="{C05CCBB8-E0FD-4D7D-9F05-230C67F823ED}" type="parTrans" cxnId="{84000717-8DD1-4F9F-B4DD-0B9600AFE468}">
      <dgm:prSet/>
      <dgm:spPr/>
      <dgm:t>
        <a:bodyPr/>
        <a:lstStyle/>
        <a:p>
          <a:endParaRPr lang="en-US"/>
        </a:p>
      </dgm:t>
    </dgm:pt>
    <dgm:pt modelId="{1D3F0280-FD5C-450F-BE33-59AF24B4BD45}" type="sibTrans" cxnId="{84000717-8DD1-4F9F-B4DD-0B9600AFE468}">
      <dgm:prSet/>
      <dgm:spPr/>
      <dgm:t>
        <a:bodyPr/>
        <a:lstStyle/>
        <a:p>
          <a:endParaRPr lang="en-US"/>
        </a:p>
      </dgm:t>
    </dgm:pt>
    <dgm:pt modelId="{FCA63BAF-F343-411A-9D92-042B8669D115}">
      <dgm:prSet/>
      <dgm:spPr/>
      <dgm:t>
        <a:bodyPr/>
        <a:lstStyle/>
        <a:p>
          <a:r>
            <a:rPr lang="en-US"/>
            <a:t>Allow</a:t>
          </a:r>
        </a:p>
      </dgm:t>
    </dgm:pt>
    <dgm:pt modelId="{250E317E-1334-43B4-9D39-EB3995C041D9}" type="parTrans" cxnId="{D1A5F0C3-1FC0-4AAE-8CA9-F8B16C417349}">
      <dgm:prSet/>
      <dgm:spPr/>
      <dgm:t>
        <a:bodyPr/>
        <a:lstStyle/>
        <a:p>
          <a:endParaRPr lang="en-US"/>
        </a:p>
      </dgm:t>
    </dgm:pt>
    <dgm:pt modelId="{A9A7F419-50DD-45FA-A60A-DE0A351D2162}" type="sibTrans" cxnId="{D1A5F0C3-1FC0-4AAE-8CA9-F8B16C417349}">
      <dgm:prSet/>
      <dgm:spPr/>
      <dgm:t>
        <a:bodyPr/>
        <a:lstStyle/>
        <a:p>
          <a:endParaRPr lang="en-US"/>
        </a:p>
      </dgm:t>
    </dgm:pt>
    <dgm:pt modelId="{80069129-684D-4C49-A807-06B97664E7AE}">
      <dgm:prSet/>
      <dgm:spPr/>
      <dgm:t>
        <a:bodyPr/>
        <a:lstStyle/>
        <a:p>
          <a:r>
            <a:rPr lang="en-US"/>
            <a:t>Allow yourself 8 hours of sleep time each night</a:t>
          </a:r>
        </a:p>
      </dgm:t>
    </dgm:pt>
    <dgm:pt modelId="{8BE92D10-0D06-4121-BFFE-B65AB6C54379}" type="parTrans" cxnId="{45369EC3-46CF-423B-A0A5-8948235B5BA7}">
      <dgm:prSet/>
      <dgm:spPr/>
      <dgm:t>
        <a:bodyPr/>
        <a:lstStyle/>
        <a:p>
          <a:endParaRPr lang="en-US"/>
        </a:p>
      </dgm:t>
    </dgm:pt>
    <dgm:pt modelId="{399537BE-3208-4648-A59D-3447036765A7}" type="sibTrans" cxnId="{45369EC3-46CF-423B-A0A5-8948235B5BA7}">
      <dgm:prSet/>
      <dgm:spPr/>
      <dgm:t>
        <a:bodyPr/>
        <a:lstStyle/>
        <a:p>
          <a:endParaRPr lang="en-US"/>
        </a:p>
      </dgm:t>
    </dgm:pt>
    <dgm:pt modelId="{E31DE33D-965E-453B-8629-881AE20AA8A1}">
      <dgm:prSet/>
      <dgm:spPr/>
      <dgm:t>
        <a:bodyPr/>
        <a:lstStyle/>
        <a:p>
          <a:r>
            <a:rPr lang="en-US"/>
            <a:t>Don’t add</a:t>
          </a:r>
        </a:p>
      </dgm:t>
    </dgm:pt>
    <dgm:pt modelId="{D6E36AD9-B419-41DC-84FE-37F7C766DAF2}" type="parTrans" cxnId="{2499119E-715D-454C-820A-E14F04A50982}">
      <dgm:prSet/>
      <dgm:spPr/>
      <dgm:t>
        <a:bodyPr/>
        <a:lstStyle/>
        <a:p>
          <a:endParaRPr lang="en-US"/>
        </a:p>
      </dgm:t>
    </dgm:pt>
    <dgm:pt modelId="{9C653F10-753E-4C57-A16F-4C5DA52274AE}" type="sibTrans" cxnId="{2499119E-715D-454C-820A-E14F04A50982}">
      <dgm:prSet/>
      <dgm:spPr/>
      <dgm:t>
        <a:bodyPr/>
        <a:lstStyle/>
        <a:p>
          <a:endParaRPr lang="en-US"/>
        </a:p>
      </dgm:t>
    </dgm:pt>
    <dgm:pt modelId="{3EF92838-4390-47AE-A644-D248633DFC7E}">
      <dgm:prSet/>
      <dgm:spPr/>
      <dgm:t>
        <a:bodyPr/>
        <a:lstStyle/>
        <a:p>
          <a:r>
            <a:rPr lang="en-US"/>
            <a:t>Don’t add salt to any of your food </a:t>
          </a:r>
        </a:p>
      </dgm:t>
    </dgm:pt>
    <dgm:pt modelId="{281E30AD-2C27-4D5F-A420-F36E36B98527}" type="parTrans" cxnId="{61722739-5711-4FAC-B430-97E9F379A2F0}">
      <dgm:prSet/>
      <dgm:spPr/>
      <dgm:t>
        <a:bodyPr/>
        <a:lstStyle/>
        <a:p>
          <a:endParaRPr lang="en-US"/>
        </a:p>
      </dgm:t>
    </dgm:pt>
    <dgm:pt modelId="{62FF831F-EBB2-43FA-8B61-D69F49E91262}" type="sibTrans" cxnId="{61722739-5711-4FAC-B430-97E9F379A2F0}">
      <dgm:prSet/>
      <dgm:spPr/>
      <dgm:t>
        <a:bodyPr/>
        <a:lstStyle/>
        <a:p>
          <a:endParaRPr lang="en-US"/>
        </a:p>
      </dgm:t>
    </dgm:pt>
    <dgm:pt modelId="{6F6B7052-9E1E-48CE-A133-C7EA1615661B}" type="pres">
      <dgm:prSet presAssocID="{F7CEF664-EE90-4910-BF49-13BEEE6B9C94}" presName="Name0" presStyleCnt="0">
        <dgm:presLayoutVars>
          <dgm:dir/>
          <dgm:animLvl val="lvl"/>
          <dgm:resizeHandles val="exact"/>
        </dgm:presLayoutVars>
      </dgm:prSet>
      <dgm:spPr/>
    </dgm:pt>
    <dgm:pt modelId="{93BEEC22-BF9D-43F5-9D08-1F54F5AFD380}" type="pres">
      <dgm:prSet presAssocID="{6BD72408-86B3-454D-AE0E-E6AF825747B2}" presName="linNode" presStyleCnt="0"/>
      <dgm:spPr/>
    </dgm:pt>
    <dgm:pt modelId="{850B83B9-F6CD-44C8-B0C4-9E4D4DE1F8F7}" type="pres">
      <dgm:prSet presAssocID="{6BD72408-86B3-454D-AE0E-E6AF825747B2}" presName="parentText" presStyleLbl="alignNode1" presStyleIdx="0" presStyleCnt="9">
        <dgm:presLayoutVars>
          <dgm:chMax val="1"/>
          <dgm:bulletEnabled/>
        </dgm:presLayoutVars>
      </dgm:prSet>
      <dgm:spPr/>
    </dgm:pt>
    <dgm:pt modelId="{B43516A3-500C-423C-BDD3-AE1F0AE17FBB}" type="pres">
      <dgm:prSet presAssocID="{6BD72408-86B3-454D-AE0E-E6AF825747B2}" presName="descendantText" presStyleLbl="alignAccFollowNode1" presStyleIdx="0" presStyleCnt="9">
        <dgm:presLayoutVars>
          <dgm:bulletEnabled/>
        </dgm:presLayoutVars>
      </dgm:prSet>
      <dgm:spPr/>
    </dgm:pt>
    <dgm:pt modelId="{FCB7D4D2-FC63-47F8-A8AA-D67AA1007EAC}" type="pres">
      <dgm:prSet presAssocID="{5D433D25-28EB-45AF-8C86-60B51BA262A9}" presName="sp" presStyleCnt="0"/>
      <dgm:spPr/>
    </dgm:pt>
    <dgm:pt modelId="{49A6BD57-2FFD-4B9E-80FB-C0DE91D77DE8}" type="pres">
      <dgm:prSet presAssocID="{667163CE-537B-4C0B-AE8B-2C0648388D8A}" presName="linNode" presStyleCnt="0"/>
      <dgm:spPr/>
    </dgm:pt>
    <dgm:pt modelId="{0B2772F0-2BDF-44A8-B95E-1E205159985C}" type="pres">
      <dgm:prSet presAssocID="{667163CE-537B-4C0B-AE8B-2C0648388D8A}" presName="parentText" presStyleLbl="alignNode1" presStyleIdx="1" presStyleCnt="9">
        <dgm:presLayoutVars>
          <dgm:chMax val="1"/>
          <dgm:bulletEnabled/>
        </dgm:presLayoutVars>
      </dgm:prSet>
      <dgm:spPr/>
    </dgm:pt>
    <dgm:pt modelId="{9577EF37-A852-42A3-852D-B40EC7C735B6}" type="pres">
      <dgm:prSet presAssocID="{667163CE-537B-4C0B-AE8B-2C0648388D8A}" presName="descendantText" presStyleLbl="alignAccFollowNode1" presStyleIdx="1" presStyleCnt="9">
        <dgm:presLayoutVars>
          <dgm:bulletEnabled/>
        </dgm:presLayoutVars>
      </dgm:prSet>
      <dgm:spPr/>
    </dgm:pt>
    <dgm:pt modelId="{229C78C5-C0C7-4013-B6A9-195616089AF2}" type="pres">
      <dgm:prSet presAssocID="{27C60D29-BF77-4E83-AC0E-894216FEFEE4}" presName="sp" presStyleCnt="0"/>
      <dgm:spPr/>
    </dgm:pt>
    <dgm:pt modelId="{19A0E58E-458C-42E5-8EDA-8DF5E4DE9301}" type="pres">
      <dgm:prSet presAssocID="{2EF4B762-AF3A-4101-B076-BE15ACE4E225}" presName="linNode" presStyleCnt="0"/>
      <dgm:spPr/>
    </dgm:pt>
    <dgm:pt modelId="{ACA21FF1-E32A-4A18-9022-91C9F1FCD0F5}" type="pres">
      <dgm:prSet presAssocID="{2EF4B762-AF3A-4101-B076-BE15ACE4E225}" presName="parentText" presStyleLbl="alignNode1" presStyleIdx="2" presStyleCnt="9">
        <dgm:presLayoutVars>
          <dgm:chMax val="1"/>
          <dgm:bulletEnabled/>
        </dgm:presLayoutVars>
      </dgm:prSet>
      <dgm:spPr/>
    </dgm:pt>
    <dgm:pt modelId="{3323F282-0A4D-420C-A826-567D9665A3B3}" type="pres">
      <dgm:prSet presAssocID="{2EF4B762-AF3A-4101-B076-BE15ACE4E225}" presName="descendantText" presStyleLbl="alignAccFollowNode1" presStyleIdx="2" presStyleCnt="9">
        <dgm:presLayoutVars>
          <dgm:bulletEnabled/>
        </dgm:presLayoutVars>
      </dgm:prSet>
      <dgm:spPr/>
    </dgm:pt>
    <dgm:pt modelId="{4719343F-238E-45B0-A55F-B6166AA30782}" type="pres">
      <dgm:prSet presAssocID="{4E021185-1966-4649-8981-AFA0BA91F1AC}" presName="sp" presStyleCnt="0"/>
      <dgm:spPr/>
    </dgm:pt>
    <dgm:pt modelId="{C7ADE0AD-7F05-4DEF-B04B-9EB3FFFB3CD6}" type="pres">
      <dgm:prSet presAssocID="{11A74394-2550-444B-B31D-D6510A0A0432}" presName="linNode" presStyleCnt="0"/>
      <dgm:spPr/>
    </dgm:pt>
    <dgm:pt modelId="{320F7E90-0D9C-455C-9684-D58AA325B180}" type="pres">
      <dgm:prSet presAssocID="{11A74394-2550-444B-B31D-D6510A0A0432}" presName="parentText" presStyleLbl="alignNode1" presStyleIdx="3" presStyleCnt="9">
        <dgm:presLayoutVars>
          <dgm:chMax val="1"/>
          <dgm:bulletEnabled/>
        </dgm:presLayoutVars>
      </dgm:prSet>
      <dgm:spPr/>
    </dgm:pt>
    <dgm:pt modelId="{3597EB9B-A5E3-4C34-B926-C4AF657C4D20}" type="pres">
      <dgm:prSet presAssocID="{11A74394-2550-444B-B31D-D6510A0A0432}" presName="descendantText" presStyleLbl="alignAccFollowNode1" presStyleIdx="3" presStyleCnt="9">
        <dgm:presLayoutVars>
          <dgm:bulletEnabled/>
        </dgm:presLayoutVars>
      </dgm:prSet>
      <dgm:spPr/>
    </dgm:pt>
    <dgm:pt modelId="{81725645-3FC2-4D37-9006-D34DBEBA3FAD}" type="pres">
      <dgm:prSet presAssocID="{6F5B242C-9EA7-4705-93A2-AF81D95491BD}" presName="sp" presStyleCnt="0"/>
      <dgm:spPr/>
    </dgm:pt>
    <dgm:pt modelId="{A6BEC168-3275-4603-BFA5-F99B7A0BBB41}" type="pres">
      <dgm:prSet presAssocID="{3D1E1745-066A-4114-AB38-E8A0D9A7C7E9}" presName="linNode" presStyleCnt="0"/>
      <dgm:spPr/>
    </dgm:pt>
    <dgm:pt modelId="{4287CEF8-EF18-4B62-984C-ECB9DD11D15E}" type="pres">
      <dgm:prSet presAssocID="{3D1E1745-066A-4114-AB38-E8A0D9A7C7E9}" presName="parentText" presStyleLbl="alignNode1" presStyleIdx="4" presStyleCnt="9">
        <dgm:presLayoutVars>
          <dgm:chMax val="1"/>
          <dgm:bulletEnabled/>
        </dgm:presLayoutVars>
      </dgm:prSet>
      <dgm:spPr/>
    </dgm:pt>
    <dgm:pt modelId="{55006BC6-250D-479F-AE3D-405920532052}" type="pres">
      <dgm:prSet presAssocID="{3D1E1745-066A-4114-AB38-E8A0D9A7C7E9}" presName="descendantText" presStyleLbl="alignAccFollowNode1" presStyleIdx="4" presStyleCnt="9">
        <dgm:presLayoutVars>
          <dgm:bulletEnabled/>
        </dgm:presLayoutVars>
      </dgm:prSet>
      <dgm:spPr/>
    </dgm:pt>
    <dgm:pt modelId="{90D3E247-C4CD-49BB-B82F-406A69D9C422}" type="pres">
      <dgm:prSet presAssocID="{9FA2BEC6-921C-47E5-A9BC-49E9F8DE0624}" presName="sp" presStyleCnt="0"/>
      <dgm:spPr/>
    </dgm:pt>
    <dgm:pt modelId="{3FBEF666-CF0C-47A2-9886-8EDD8C212617}" type="pres">
      <dgm:prSet presAssocID="{7714CBE5-7210-4D97-A967-3BC2EFA838BB}" presName="linNode" presStyleCnt="0"/>
      <dgm:spPr/>
    </dgm:pt>
    <dgm:pt modelId="{7DF6AD74-23D7-4D5D-A986-7E7CE1DC6E37}" type="pres">
      <dgm:prSet presAssocID="{7714CBE5-7210-4D97-A967-3BC2EFA838BB}" presName="parentText" presStyleLbl="alignNode1" presStyleIdx="5" presStyleCnt="9">
        <dgm:presLayoutVars>
          <dgm:chMax val="1"/>
          <dgm:bulletEnabled/>
        </dgm:presLayoutVars>
      </dgm:prSet>
      <dgm:spPr/>
    </dgm:pt>
    <dgm:pt modelId="{07BB2A7B-3399-48B0-A4AE-B517AEB626EE}" type="pres">
      <dgm:prSet presAssocID="{7714CBE5-7210-4D97-A967-3BC2EFA838BB}" presName="descendantText" presStyleLbl="alignAccFollowNode1" presStyleIdx="5" presStyleCnt="9">
        <dgm:presLayoutVars>
          <dgm:bulletEnabled/>
        </dgm:presLayoutVars>
      </dgm:prSet>
      <dgm:spPr/>
    </dgm:pt>
    <dgm:pt modelId="{9FEA2114-2FDD-4D16-83B6-3564C6FAD34A}" type="pres">
      <dgm:prSet presAssocID="{DD88F637-3CBE-4DD1-A581-998DB390F2B5}" presName="sp" presStyleCnt="0"/>
      <dgm:spPr/>
    </dgm:pt>
    <dgm:pt modelId="{4DDC3EB6-BCA6-4327-9455-3A8FC2097A5D}" type="pres">
      <dgm:prSet presAssocID="{1ED00702-BFB0-45F1-A6F6-E95E79D6D531}" presName="linNode" presStyleCnt="0"/>
      <dgm:spPr/>
    </dgm:pt>
    <dgm:pt modelId="{87E27911-99C5-4731-937E-42EC611FB03B}" type="pres">
      <dgm:prSet presAssocID="{1ED00702-BFB0-45F1-A6F6-E95E79D6D531}" presName="parentText" presStyleLbl="alignNode1" presStyleIdx="6" presStyleCnt="9">
        <dgm:presLayoutVars>
          <dgm:chMax val="1"/>
          <dgm:bulletEnabled/>
        </dgm:presLayoutVars>
      </dgm:prSet>
      <dgm:spPr/>
    </dgm:pt>
    <dgm:pt modelId="{09E657A0-F392-4B61-B419-7645EE7AE4C2}" type="pres">
      <dgm:prSet presAssocID="{1ED00702-BFB0-45F1-A6F6-E95E79D6D531}" presName="descendantText" presStyleLbl="alignAccFollowNode1" presStyleIdx="6" presStyleCnt="9">
        <dgm:presLayoutVars>
          <dgm:bulletEnabled/>
        </dgm:presLayoutVars>
      </dgm:prSet>
      <dgm:spPr/>
    </dgm:pt>
    <dgm:pt modelId="{D7F78EFD-CB93-4EFB-A0FB-AC0D33EDE1DE}" type="pres">
      <dgm:prSet presAssocID="{041678E7-E108-4588-9247-D78E96FFDC28}" presName="sp" presStyleCnt="0"/>
      <dgm:spPr/>
    </dgm:pt>
    <dgm:pt modelId="{E656E0E6-5A11-4982-8AD1-C580497B32C8}" type="pres">
      <dgm:prSet presAssocID="{FCA63BAF-F343-411A-9D92-042B8669D115}" presName="linNode" presStyleCnt="0"/>
      <dgm:spPr/>
    </dgm:pt>
    <dgm:pt modelId="{151CD6FE-E512-4472-91C1-216C9FC85DE9}" type="pres">
      <dgm:prSet presAssocID="{FCA63BAF-F343-411A-9D92-042B8669D115}" presName="parentText" presStyleLbl="alignNode1" presStyleIdx="7" presStyleCnt="9">
        <dgm:presLayoutVars>
          <dgm:chMax val="1"/>
          <dgm:bulletEnabled/>
        </dgm:presLayoutVars>
      </dgm:prSet>
      <dgm:spPr/>
    </dgm:pt>
    <dgm:pt modelId="{8FCDD713-DFC6-4C2C-8DC4-322BAD30F1A6}" type="pres">
      <dgm:prSet presAssocID="{FCA63BAF-F343-411A-9D92-042B8669D115}" presName="descendantText" presStyleLbl="alignAccFollowNode1" presStyleIdx="7" presStyleCnt="9">
        <dgm:presLayoutVars>
          <dgm:bulletEnabled/>
        </dgm:presLayoutVars>
      </dgm:prSet>
      <dgm:spPr/>
    </dgm:pt>
    <dgm:pt modelId="{77E81421-0BB0-480E-8CEF-E5668011ADAC}" type="pres">
      <dgm:prSet presAssocID="{A9A7F419-50DD-45FA-A60A-DE0A351D2162}" presName="sp" presStyleCnt="0"/>
      <dgm:spPr/>
    </dgm:pt>
    <dgm:pt modelId="{42416724-B6BB-4D38-8552-C26DDE525FC9}" type="pres">
      <dgm:prSet presAssocID="{E31DE33D-965E-453B-8629-881AE20AA8A1}" presName="linNode" presStyleCnt="0"/>
      <dgm:spPr/>
    </dgm:pt>
    <dgm:pt modelId="{8159CFD7-733D-4DB0-9B61-423D8BCD5393}" type="pres">
      <dgm:prSet presAssocID="{E31DE33D-965E-453B-8629-881AE20AA8A1}" presName="parentText" presStyleLbl="alignNode1" presStyleIdx="8" presStyleCnt="9">
        <dgm:presLayoutVars>
          <dgm:chMax val="1"/>
          <dgm:bulletEnabled/>
        </dgm:presLayoutVars>
      </dgm:prSet>
      <dgm:spPr/>
    </dgm:pt>
    <dgm:pt modelId="{8171D628-40F0-437F-9E5B-A863EA831FEA}" type="pres">
      <dgm:prSet presAssocID="{E31DE33D-965E-453B-8629-881AE20AA8A1}" presName="descendantText" presStyleLbl="alignAccFollowNode1" presStyleIdx="8" presStyleCnt="9">
        <dgm:presLayoutVars>
          <dgm:bulletEnabled/>
        </dgm:presLayoutVars>
      </dgm:prSet>
      <dgm:spPr/>
    </dgm:pt>
  </dgm:ptLst>
  <dgm:cxnLst>
    <dgm:cxn modelId="{ADD12401-2FF7-45C3-95FA-0F3D530C7FFA}" srcId="{F7CEF664-EE90-4910-BF49-13BEEE6B9C94}" destId="{667163CE-537B-4C0B-AE8B-2C0648388D8A}" srcOrd="1" destOrd="0" parTransId="{95069E8D-4E1E-44CB-868B-085473E89B01}" sibTransId="{27C60D29-BF77-4E83-AC0E-894216FEFEE4}"/>
    <dgm:cxn modelId="{E40A8903-2EAB-4075-A9EB-57A4B56493ED}" type="presOf" srcId="{6BD72408-86B3-454D-AE0E-E6AF825747B2}" destId="{850B83B9-F6CD-44C8-B0C4-9E4D4DE1F8F7}" srcOrd="0" destOrd="0" presId="urn:microsoft.com/office/officeart/2016/7/layout/VerticalSolidActionList"/>
    <dgm:cxn modelId="{84000717-8DD1-4F9F-B4DD-0B9600AFE468}" srcId="{1ED00702-BFB0-45F1-A6F6-E95E79D6D531}" destId="{BB730C92-7640-484B-82F1-195C409D989D}" srcOrd="0" destOrd="0" parTransId="{C05CCBB8-E0FD-4D7D-9F05-230C67F823ED}" sibTransId="{1D3F0280-FD5C-450F-BE33-59AF24B4BD45}"/>
    <dgm:cxn modelId="{03DB8B20-02C1-4012-B98C-9C9D8C923E94}" type="presOf" srcId="{A84FE6D3-9453-4424-9FF3-92D426613658}" destId="{B43516A3-500C-423C-BDD3-AE1F0AE17FBB}" srcOrd="0" destOrd="1" presId="urn:microsoft.com/office/officeart/2016/7/layout/VerticalSolidActionList"/>
    <dgm:cxn modelId="{642D7D23-E055-408F-ADD7-C77D0BA6124F}" type="presOf" srcId="{3D1E1745-066A-4114-AB38-E8A0D9A7C7E9}" destId="{4287CEF8-EF18-4B62-984C-ECB9DD11D15E}" srcOrd="0" destOrd="0" presId="urn:microsoft.com/office/officeart/2016/7/layout/VerticalSolidActionList"/>
    <dgm:cxn modelId="{D99C022D-C92D-4FC9-89C6-AB68A54B89AA}" srcId="{3D1E1745-066A-4114-AB38-E8A0D9A7C7E9}" destId="{A43E4A68-6306-489C-A4C2-51E64F8A9421}" srcOrd="0" destOrd="0" parTransId="{0276E9BB-2CE3-41B9-8F2F-3FF8372CF274}" sibTransId="{08DB6B52-6174-4ADF-B829-CC0E5A5DE0D6}"/>
    <dgm:cxn modelId="{0DB66F2E-447B-4200-A300-4009CA428261}" srcId="{7714CBE5-7210-4D97-A967-3BC2EFA838BB}" destId="{802993DD-C310-4F58-8F4E-E280159B7B94}" srcOrd="0" destOrd="0" parTransId="{7630B6EB-C8F3-4B3B-B36D-6AA6FCBA2103}" sibTransId="{6C9C6A94-D6E4-4F06-9209-BAF9904355C6}"/>
    <dgm:cxn modelId="{FF361133-7F3F-4618-B20D-5213C6609302}" type="presOf" srcId="{E31DE33D-965E-453B-8629-881AE20AA8A1}" destId="{8159CFD7-733D-4DB0-9B61-423D8BCD5393}" srcOrd="0" destOrd="0" presId="urn:microsoft.com/office/officeart/2016/7/layout/VerticalSolidActionList"/>
    <dgm:cxn modelId="{61722739-5711-4FAC-B430-97E9F379A2F0}" srcId="{E31DE33D-965E-453B-8629-881AE20AA8A1}" destId="{3EF92838-4390-47AE-A644-D248633DFC7E}" srcOrd="0" destOrd="0" parTransId="{281E30AD-2C27-4D5F-A420-F36E36B98527}" sibTransId="{62FF831F-EBB2-43FA-8B61-D69F49E91262}"/>
    <dgm:cxn modelId="{FD5D6D3F-F977-492D-AD2C-3B7A997DAE25}" srcId="{F7CEF664-EE90-4910-BF49-13BEEE6B9C94}" destId="{1ED00702-BFB0-45F1-A6F6-E95E79D6D531}" srcOrd="6" destOrd="0" parTransId="{7ABA0F73-942F-462F-9E8D-70D3B4D55F9E}" sibTransId="{041678E7-E108-4588-9247-D78E96FFDC28}"/>
    <dgm:cxn modelId="{6F544842-F2B6-46A8-B972-8511B5FC3D2D}" type="presOf" srcId="{41E8A06B-05EE-4014-981C-ADE0AE4D61A1}" destId="{3323F282-0A4D-420C-A826-567D9665A3B3}" srcOrd="0" destOrd="0" presId="urn:microsoft.com/office/officeart/2016/7/layout/VerticalSolidActionList"/>
    <dgm:cxn modelId="{0E81AA66-8BED-4628-AF06-18C251AEFD71}" srcId="{6BD72408-86B3-454D-AE0E-E6AF825747B2}" destId="{0339091C-6E74-4708-AE1B-4344787359A9}" srcOrd="0" destOrd="0" parTransId="{1F0B941C-8646-469F-B374-0EA67F3F563A}" sibTransId="{B97032E4-FD04-436D-A900-3C3C182E8BE0}"/>
    <dgm:cxn modelId="{478B496B-3025-443E-B8F7-44D68890A149}" srcId="{11A74394-2550-444B-B31D-D6510A0A0432}" destId="{D0CAD37F-B17E-4569-9F95-99C4479395B4}" srcOrd="0" destOrd="0" parTransId="{20FFD02C-B8B5-40D7-8393-CC7EA4D4C02E}" sibTransId="{C591DC07-41CE-4EF6-88F0-E3FE3498ACFD}"/>
    <dgm:cxn modelId="{D264974C-645E-446A-A54B-9AAD06A60F81}" type="presOf" srcId="{D0CAD37F-B17E-4569-9F95-99C4479395B4}" destId="{3597EB9B-A5E3-4C34-B926-C4AF657C4D20}" srcOrd="0" destOrd="0" presId="urn:microsoft.com/office/officeart/2016/7/layout/VerticalSolidActionList"/>
    <dgm:cxn modelId="{511FAD75-E9E3-47CF-9E52-A46C3F7DE62C}" srcId="{0339091C-6E74-4708-AE1B-4344787359A9}" destId="{A84FE6D3-9453-4424-9FF3-92D426613658}" srcOrd="0" destOrd="0" parTransId="{72A1CD1A-9A69-4A15-A570-42B710B99236}" sibTransId="{A96F7023-537B-44D7-93B7-B800AF151E22}"/>
    <dgm:cxn modelId="{4BC3A276-ECA2-403A-9855-F1C634EF27CD}" type="presOf" srcId="{CEDB2373-AD1F-403A-93AC-111EE4475A6E}" destId="{9577EF37-A852-42A3-852D-B40EC7C735B6}" srcOrd="0" destOrd="0" presId="urn:microsoft.com/office/officeart/2016/7/layout/VerticalSolidActionList"/>
    <dgm:cxn modelId="{FFAF6059-8D9C-468D-BF39-A43C91604DB6}" type="presOf" srcId="{FCA63BAF-F343-411A-9D92-042B8669D115}" destId="{151CD6FE-E512-4472-91C1-216C9FC85DE9}" srcOrd="0" destOrd="0" presId="urn:microsoft.com/office/officeart/2016/7/layout/VerticalSolidActionList"/>
    <dgm:cxn modelId="{2CA16259-03EE-4B4E-9AB3-5161F0597552}" srcId="{F7CEF664-EE90-4910-BF49-13BEEE6B9C94}" destId="{7714CBE5-7210-4D97-A967-3BC2EFA838BB}" srcOrd="5" destOrd="0" parTransId="{1ABC3DD1-5E75-4EC9-9823-167F46B22F96}" sibTransId="{DD88F637-3CBE-4DD1-A581-998DB390F2B5}"/>
    <dgm:cxn modelId="{AA513385-49B6-47F4-9BB1-3965F3F72400}" type="presOf" srcId="{80069129-684D-4C49-A807-06B97664E7AE}" destId="{8FCDD713-DFC6-4C2C-8DC4-322BAD30F1A6}" srcOrd="0" destOrd="0" presId="urn:microsoft.com/office/officeart/2016/7/layout/VerticalSolidActionList"/>
    <dgm:cxn modelId="{69694188-3104-48EC-8976-3E890D88C65C}" type="presOf" srcId="{1ED00702-BFB0-45F1-A6F6-E95E79D6D531}" destId="{87E27911-99C5-4731-937E-42EC611FB03B}" srcOrd="0" destOrd="0" presId="urn:microsoft.com/office/officeart/2016/7/layout/VerticalSolidActionList"/>
    <dgm:cxn modelId="{F1D3D18F-A06D-41AD-8628-9A77101B5CAD}" srcId="{F7CEF664-EE90-4910-BF49-13BEEE6B9C94}" destId="{6BD72408-86B3-454D-AE0E-E6AF825747B2}" srcOrd="0" destOrd="0" parTransId="{26BB2A46-AF56-42CC-BD78-78EDCA09B759}" sibTransId="{5D433D25-28EB-45AF-8C86-60B51BA262A9}"/>
    <dgm:cxn modelId="{04B9A496-2AC8-4A65-B61D-EA17B3FB8B5E}" srcId="{2EF4B762-AF3A-4101-B076-BE15ACE4E225}" destId="{41E8A06B-05EE-4014-981C-ADE0AE4D61A1}" srcOrd="0" destOrd="0" parTransId="{9D8A2A11-A2FD-4440-AC02-67EEA9F7E037}" sibTransId="{67C75A5A-DA03-4441-820A-85D5990215B3}"/>
    <dgm:cxn modelId="{2499119E-715D-454C-820A-E14F04A50982}" srcId="{F7CEF664-EE90-4910-BF49-13BEEE6B9C94}" destId="{E31DE33D-965E-453B-8629-881AE20AA8A1}" srcOrd="8" destOrd="0" parTransId="{D6E36AD9-B419-41DC-84FE-37F7C766DAF2}" sibTransId="{9C653F10-753E-4C57-A16F-4C5DA52274AE}"/>
    <dgm:cxn modelId="{FBE24BA9-818F-406D-BBDE-9490E2C6F5EC}" type="presOf" srcId="{667163CE-537B-4C0B-AE8B-2C0648388D8A}" destId="{0B2772F0-2BDF-44A8-B95E-1E205159985C}" srcOrd="0" destOrd="0" presId="urn:microsoft.com/office/officeart/2016/7/layout/VerticalSolidActionList"/>
    <dgm:cxn modelId="{F0AC7FAB-BE07-4BA0-8325-CF6AE2D8AF40}" type="presOf" srcId="{F7CEF664-EE90-4910-BF49-13BEEE6B9C94}" destId="{6F6B7052-9E1E-48CE-A133-C7EA1615661B}" srcOrd="0" destOrd="0" presId="urn:microsoft.com/office/officeart/2016/7/layout/VerticalSolidActionList"/>
    <dgm:cxn modelId="{A9A092AE-406A-4496-8AD5-1D71F34267FD}" srcId="{F7CEF664-EE90-4910-BF49-13BEEE6B9C94}" destId="{11A74394-2550-444B-B31D-D6510A0A0432}" srcOrd="3" destOrd="0" parTransId="{AEDDCF34-9BB5-44C2-A008-E2807C9FE574}" sibTransId="{6F5B242C-9EA7-4705-93A2-AF81D95491BD}"/>
    <dgm:cxn modelId="{FD8C3FB6-55FB-417E-8FC3-12724F97A045}" srcId="{F7CEF664-EE90-4910-BF49-13BEEE6B9C94}" destId="{2EF4B762-AF3A-4101-B076-BE15ACE4E225}" srcOrd="2" destOrd="0" parTransId="{EC9BD559-1717-43DA-88AA-992328BDF0CE}" sibTransId="{4E021185-1966-4649-8981-AFA0BA91F1AC}"/>
    <dgm:cxn modelId="{18228DB8-A310-4F47-8E6E-2186A164CFAB}" type="presOf" srcId="{802993DD-C310-4F58-8F4E-E280159B7B94}" destId="{07BB2A7B-3399-48B0-A4AE-B517AEB626EE}" srcOrd="0" destOrd="0" presId="urn:microsoft.com/office/officeart/2016/7/layout/VerticalSolidActionList"/>
    <dgm:cxn modelId="{BEDBA6BF-9FCC-49F2-B791-18680675E24F}" type="presOf" srcId="{11A74394-2550-444B-B31D-D6510A0A0432}" destId="{320F7E90-0D9C-455C-9684-D58AA325B180}" srcOrd="0" destOrd="0" presId="urn:microsoft.com/office/officeart/2016/7/layout/VerticalSolidActionList"/>
    <dgm:cxn modelId="{45369EC3-46CF-423B-A0A5-8948235B5BA7}" srcId="{FCA63BAF-F343-411A-9D92-042B8669D115}" destId="{80069129-684D-4C49-A807-06B97664E7AE}" srcOrd="0" destOrd="0" parTransId="{8BE92D10-0D06-4121-BFFE-B65AB6C54379}" sibTransId="{399537BE-3208-4648-A59D-3447036765A7}"/>
    <dgm:cxn modelId="{D1A5F0C3-1FC0-4AAE-8CA9-F8B16C417349}" srcId="{F7CEF664-EE90-4910-BF49-13BEEE6B9C94}" destId="{FCA63BAF-F343-411A-9D92-042B8669D115}" srcOrd="7" destOrd="0" parTransId="{250E317E-1334-43B4-9D39-EB3995C041D9}" sibTransId="{A9A7F419-50DD-45FA-A60A-DE0A351D2162}"/>
    <dgm:cxn modelId="{7EF1D2D2-3918-4F2D-8EC6-4DD69ADE7F6D}" type="presOf" srcId="{7714CBE5-7210-4D97-A967-3BC2EFA838BB}" destId="{7DF6AD74-23D7-4D5D-A986-7E7CE1DC6E37}" srcOrd="0" destOrd="0" presId="urn:microsoft.com/office/officeart/2016/7/layout/VerticalSolidActionList"/>
    <dgm:cxn modelId="{E76EB1E2-68CF-481B-9116-81DA3FB82606}" srcId="{667163CE-537B-4C0B-AE8B-2C0648388D8A}" destId="{CEDB2373-AD1F-403A-93AC-111EE4475A6E}" srcOrd="0" destOrd="0" parTransId="{08D0FE39-1EAC-48FD-B707-48BF65859285}" sibTransId="{FFB09836-C7D3-4FE9-871B-06D941624734}"/>
    <dgm:cxn modelId="{5BB4BCE4-05DD-45ED-BE06-905C1172DD96}" type="presOf" srcId="{BB730C92-7640-484B-82F1-195C409D989D}" destId="{09E657A0-F392-4B61-B419-7645EE7AE4C2}" srcOrd="0" destOrd="0" presId="urn:microsoft.com/office/officeart/2016/7/layout/VerticalSolidActionList"/>
    <dgm:cxn modelId="{DDD4C3E6-3EB5-46B0-AE29-4696648E16A6}" type="presOf" srcId="{0339091C-6E74-4708-AE1B-4344787359A9}" destId="{B43516A3-500C-423C-BDD3-AE1F0AE17FBB}" srcOrd="0" destOrd="0" presId="urn:microsoft.com/office/officeart/2016/7/layout/VerticalSolidActionList"/>
    <dgm:cxn modelId="{E7DD2FEB-F757-401D-A370-05E3704967B4}" type="presOf" srcId="{3EF92838-4390-47AE-A644-D248633DFC7E}" destId="{8171D628-40F0-437F-9E5B-A863EA831FEA}" srcOrd="0" destOrd="0" presId="urn:microsoft.com/office/officeart/2016/7/layout/VerticalSolidActionList"/>
    <dgm:cxn modelId="{BF5603F0-AF4B-472D-8D77-A079FA48AB78}" type="presOf" srcId="{A43E4A68-6306-489C-A4C2-51E64F8A9421}" destId="{55006BC6-250D-479F-AE3D-405920532052}" srcOrd="0" destOrd="0" presId="urn:microsoft.com/office/officeart/2016/7/layout/VerticalSolidActionList"/>
    <dgm:cxn modelId="{85E92AF4-1C07-4983-990F-41CDFCBB31AB}" type="presOf" srcId="{2EF4B762-AF3A-4101-B076-BE15ACE4E225}" destId="{ACA21FF1-E32A-4A18-9022-91C9F1FCD0F5}" srcOrd="0" destOrd="0" presId="urn:microsoft.com/office/officeart/2016/7/layout/VerticalSolidActionList"/>
    <dgm:cxn modelId="{8F9371FC-8861-4838-BDB1-C68FE058D4B6}" srcId="{F7CEF664-EE90-4910-BF49-13BEEE6B9C94}" destId="{3D1E1745-066A-4114-AB38-E8A0D9A7C7E9}" srcOrd="4" destOrd="0" parTransId="{32AFD66A-5D0B-4DF6-BCC8-300D9F868BE8}" sibTransId="{9FA2BEC6-921C-47E5-A9BC-49E9F8DE0624}"/>
    <dgm:cxn modelId="{F6DAB093-9191-4BA9-BD20-D293E26260E6}" type="presParOf" srcId="{6F6B7052-9E1E-48CE-A133-C7EA1615661B}" destId="{93BEEC22-BF9D-43F5-9D08-1F54F5AFD380}" srcOrd="0" destOrd="0" presId="urn:microsoft.com/office/officeart/2016/7/layout/VerticalSolidActionList"/>
    <dgm:cxn modelId="{216F21E4-F543-4F35-9C25-8EE1A18285FF}" type="presParOf" srcId="{93BEEC22-BF9D-43F5-9D08-1F54F5AFD380}" destId="{850B83B9-F6CD-44C8-B0C4-9E4D4DE1F8F7}" srcOrd="0" destOrd="0" presId="urn:microsoft.com/office/officeart/2016/7/layout/VerticalSolidActionList"/>
    <dgm:cxn modelId="{5621C84E-E5C3-4D8A-9960-C877282D250E}" type="presParOf" srcId="{93BEEC22-BF9D-43F5-9D08-1F54F5AFD380}" destId="{B43516A3-500C-423C-BDD3-AE1F0AE17FBB}" srcOrd="1" destOrd="0" presId="urn:microsoft.com/office/officeart/2016/7/layout/VerticalSolidActionList"/>
    <dgm:cxn modelId="{D9A22DB6-38D2-431C-80EC-A3761F04DDA5}" type="presParOf" srcId="{6F6B7052-9E1E-48CE-A133-C7EA1615661B}" destId="{FCB7D4D2-FC63-47F8-A8AA-D67AA1007EAC}" srcOrd="1" destOrd="0" presId="urn:microsoft.com/office/officeart/2016/7/layout/VerticalSolidActionList"/>
    <dgm:cxn modelId="{518EB381-6799-4409-8B51-F2A3316C80BC}" type="presParOf" srcId="{6F6B7052-9E1E-48CE-A133-C7EA1615661B}" destId="{49A6BD57-2FFD-4B9E-80FB-C0DE91D77DE8}" srcOrd="2" destOrd="0" presId="urn:microsoft.com/office/officeart/2016/7/layout/VerticalSolidActionList"/>
    <dgm:cxn modelId="{CD5711FE-0A07-4708-892F-0E83D0942005}" type="presParOf" srcId="{49A6BD57-2FFD-4B9E-80FB-C0DE91D77DE8}" destId="{0B2772F0-2BDF-44A8-B95E-1E205159985C}" srcOrd="0" destOrd="0" presId="urn:microsoft.com/office/officeart/2016/7/layout/VerticalSolidActionList"/>
    <dgm:cxn modelId="{07475B54-10A9-4D3E-9059-60C9223BD6AE}" type="presParOf" srcId="{49A6BD57-2FFD-4B9E-80FB-C0DE91D77DE8}" destId="{9577EF37-A852-42A3-852D-B40EC7C735B6}" srcOrd="1" destOrd="0" presId="urn:microsoft.com/office/officeart/2016/7/layout/VerticalSolidActionList"/>
    <dgm:cxn modelId="{CBAD78C0-F734-444D-B9FA-38DB6513B1AB}" type="presParOf" srcId="{6F6B7052-9E1E-48CE-A133-C7EA1615661B}" destId="{229C78C5-C0C7-4013-B6A9-195616089AF2}" srcOrd="3" destOrd="0" presId="urn:microsoft.com/office/officeart/2016/7/layout/VerticalSolidActionList"/>
    <dgm:cxn modelId="{B256954E-347B-40EC-B1B1-0842ECED31C8}" type="presParOf" srcId="{6F6B7052-9E1E-48CE-A133-C7EA1615661B}" destId="{19A0E58E-458C-42E5-8EDA-8DF5E4DE9301}" srcOrd="4" destOrd="0" presId="urn:microsoft.com/office/officeart/2016/7/layout/VerticalSolidActionList"/>
    <dgm:cxn modelId="{195E3481-4FD6-4E96-8BFF-EA516E6A6EFC}" type="presParOf" srcId="{19A0E58E-458C-42E5-8EDA-8DF5E4DE9301}" destId="{ACA21FF1-E32A-4A18-9022-91C9F1FCD0F5}" srcOrd="0" destOrd="0" presId="urn:microsoft.com/office/officeart/2016/7/layout/VerticalSolidActionList"/>
    <dgm:cxn modelId="{7BC08F65-122C-42A8-9FCA-B98E7F200BCD}" type="presParOf" srcId="{19A0E58E-458C-42E5-8EDA-8DF5E4DE9301}" destId="{3323F282-0A4D-420C-A826-567D9665A3B3}" srcOrd="1" destOrd="0" presId="urn:microsoft.com/office/officeart/2016/7/layout/VerticalSolidActionList"/>
    <dgm:cxn modelId="{8FF44D2C-9FD9-4F65-BC8B-EF7C731AE4C6}" type="presParOf" srcId="{6F6B7052-9E1E-48CE-A133-C7EA1615661B}" destId="{4719343F-238E-45B0-A55F-B6166AA30782}" srcOrd="5" destOrd="0" presId="urn:microsoft.com/office/officeart/2016/7/layout/VerticalSolidActionList"/>
    <dgm:cxn modelId="{47FEC2ED-4F91-44EF-95B2-CC78B5A4DC6B}" type="presParOf" srcId="{6F6B7052-9E1E-48CE-A133-C7EA1615661B}" destId="{C7ADE0AD-7F05-4DEF-B04B-9EB3FFFB3CD6}" srcOrd="6" destOrd="0" presId="urn:microsoft.com/office/officeart/2016/7/layout/VerticalSolidActionList"/>
    <dgm:cxn modelId="{09B658F3-0E7C-4FF0-B248-04F3599936AF}" type="presParOf" srcId="{C7ADE0AD-7F05-4DEF-B04B-9EB3FFFB3CD6}" destId="{320F7E90-0D9C-455C-9684-D58AA325B180}" srcOrd="0" destOrd="0" presId="urn:microsoft.com/office/officeart/2016/7/layout/VerticalSolidActionList"/>
    <dgm:cxn modelId="{54D23AE0-CBD4-41F5-A9C5-C153B300CE64}" type="presParOf" srcId="{C7ADE0AD-7F05-4DEF-B04B-9EB3FFFB3CD6}" destId="{3597EB9B-A5E3-4C34-B926-C4AF657C4D20}" srcOrd="1" destOrd="0" presId="urn:microsoft.com/office/officeart/2016/7/layout/VerticalSolidActionList"/>
    <dgm:cxn modelId="{344F388D-EB9E-4967-95B1-1062DEA6B3B1}" type="presParOf" srcId="{6F6B7052-9E1E-48CE-A133-C7EA1615661B}" destId="{81725645-3FC2-4D37-9006-D34DBEBA3FAD}" srcOrd="7" destOrd="0" presId="urn:microsoft.com/office/officeart/2016/7/layout/VerticalSolidActionList"/>
    <dgm:cxn modelId="{8D92E74B-9458-4593-942A-67AA839093AF}" type="presParOf" srcId="{6F6B7052-9E1E-48CE-A133-C7EA1615661B}" destId="{A6BEC168-3275-4603-BFA5-F99B7A0BBB41}" srcOrd="8" destOrd="0" presId="urn:microsoft.com/office/officeart/2016/7/layout/VerticalSolidActionList"/>
    <dgm:cxn modelId="{0748C76F-E9A5-4B61-A10D-85775C96E7A8}" type="presParOf" srcId="{A6BEC168-3275-4603-BFA5-F99B7A0BBB41}" destId="{4287CEF8-EF18-4B62-984C-ECB9DD11D15E}" srcOrd="0" destOrd="0" presId="urn:microsoft.com/office/officeart/2016/7/layout/VerticalSolidActionList"/>
    <dgm:cxn modelId="{257553BB-891D-4B60-95FF-AE366531DAB2}" type="presParOf" srcId="{A6BEC168-3275-4603-BFA5-F99B7A0BBB41}" destId="{55006BC6-250D-479F-AE3D-405920532052}" srcOrd="1" destOrd="0" presId="urn:microsoft.com/office/officeart/2016/7/layout/VerticalSolidActionList"/>
    <dgm:cxn modelId="{392BE303-73D2-4F9C-B03E-B37470D5162F}" type="presParOf" srcId="{6F6B7052-9E1E-48CE-A133-C7EA1615661B}" destId="{90D3E247-C4CD-49BB-B82F-406A69D9C422}" srcOrd="9" destOrd="0" presId="urn:microsoft.com/office/officeart/2016/7/layout/VerticalSolidActionList"/>
    <dgm:cxn modelId="{2076976C-E1E9-4E2D-B1A5-C1A0F1C9D924}" type="presParOf" srcId="{6F6B7052-9E1E-48CE-A133-C7EA1615661B}" destId="{3FBEF666-CF0C-47A2-9886-8EDD8C212617}" srcOrd="10" destOrd="0" presId="urn:microsoft.com/office/officeart/2016/7/layout/VerticalSolidActionList"/>
    <dgm:cxn modelId="{67AC1357-4CF7-4BC5-A72C-2D91EA2963CE}" type="presParOf" srcId="{3FBEF666-CF0C-47A2-9886-8EDD8C212617}" destId="{7DF6AD74-23D7-4D5D-A986-7E7CE1DC6E37}" srcOrd="0" destOrd="0" presId="urn:microsoft.com/office/officeart/2016/7/layout/VerticalSolidActionList"/>
    <dgm:cxn modelId="{3B744CAF-1F27-4986-BE37-4E90B08445E6}" type="presParOf" srcId="{3FBEF666-CF0C-47A2-9886-8EDD8C212617}" destId="{07BB2A7B-3399-48B0-A4AE-B517AEB626EE}" srcOrd="1" destOrd="0" presId="urn:microsoft.com/office/officeart/2016/7/layout/VerticalSolidActionList"/>
    <dgm:cxn modelId="{02FBABE5-5178-4D93-93A8-C55E3A8B5A1F}" type="presParOf" srcId="{6F6B7052-9E1E-48CE-A133-C7EA1615661B}" destId="{9FEA2114-2FDD-4D16-83B6-3564C6FAD34A}" srcOrd="11" destOrd="0" presId="urn:microsoft.com/office/officeart/2016/7/layout/VerticalSolidActionList"/>
    <dgm:cxn modelId="{72EBB8C4-F7EE-44F5-83F6-F903E868E4A3}" type="presParOf" srcId="{6F6B7052-9E1E-48CE-A133-C7EA1615661B}" destId="{4DDC3EB6-BCA6-4327-9455-3A8FC2097A5D}" srcOrd="12" destOrd="0" presId="urn:microsoft.com/office/officeart/2016/7/layout/VerticalSolidActionList"/>
    <dgm:cxn modelId="{90D2D072-E699-49A9-99D4-6D4C0117F840}" type="presParOf" srcId="{4DDC3EB6-BCA6-4327-9455-3A8FC2097A5D}" destId="{87E27911-99C5-4731-937E-42EC611FB03B}" srcOrd="0" destOrd="0" presId="urn:microsoft.com/office/officeart/2016/7/layout/VerticalSolidActionList"/>
    <dgm:cxn modelId="{855522D7-906B-48CE-B01D-5995E9C0429E}" type="presParOf" srcId="{4DDC3EB6-BCA6-4327-9455-3A8FC2097A5D}" destId="{09E657A0-F392-4B61-B419-7645EE7AE4C2}" srcOrd="1" destOrd="0" presId="urn:microsoft.com/office/officeart/2016/7/layout/VerticalSolidActionList"/>
    <dgm:cxn modelId="{4A86772D-188B-4C9A-8612-77356111F314}" type="presParOf" srcId="{6F6B7052-9E1E-48CE-A133-C7EA1615661B}" destId="{D7F78EFD-CB93-4EFB-A0FB-AC0D33EDE1DE}" srcOrd="13" destOrd="0" presId="urn:microsoft.com/office/officeart/2016/7/layout/VerticalSolidActionList"/>
    <dgm:cxn modelId="{1890E1B6-F7D5-499F-AF3F-2E971A42F3A8}" type="presParOf" srcId="{6F6B7052-9E1E-48CE-A133-C7EA1615661B}" destId="{E656E0E6-5A11-4982-8AD1-C580497B32C8}" srcOrd="14" destOrd="0" presId="urn:microsoft.com/office/officeart/2016/7/layout/VerticalSolidActionList"/>
    <dgm:cxn modelId="{8C68B1F4-AD61-43C3-910D-DC4D3AD914A4}" type="presParOf" srcId="{E656E0E6-5A11-4982-8AD1-C580497B32C8}" destId="{151CD6FE-E512-4472-91C1-216C9FC85DE9}" srcOrd="0" destOrd="0" presId="urn:microsoft.com/office/officeart/2016/7/layout/VerticalSolidActionList"/>
    <dgm:cxn modelId="{8BBFF36D-F96F-4414-A9C8-057B3D3D60DD}" type="presParOf" srcId="{E656E0E6-5A11-4982-8AD1-C580497B32C8}" destId="{8FCDD713-DFC6-4C2C-8DC4-322BAD30F1A6}" srcOrd="1" destOrd="0" presId="urn:microsoft.com/office/officeart/2016/7/layout/VerticalSolidActionList"/>
    <dgm:cxn modelId="{1E0D57D5-5A1F-4BC7-9C52-4E93F2DEAA94}" type="presParOf" srcId="{6F6B7052-9E1E-48CE-A133-C7EA1615661B}" destId="{77E81421-0BB0-480E-8CEF-E5668011ADAC}" srcOrd="15" destOrd="0" presId="urn:microsoft.com/office/officeart/2016/7/layout/VerticalSolidActionList"/>
    <dgm:cxn modelId="{05FEAC98-3F24-4BFA-9DA7-EE398249802D}" type="presParOf" srcId="{6F6B7052-9E1E-48CE-A133-C7EA1615661B}" destId="{42416724-B6BB-4D38-8552-C26DDE525FC9}" srcOrd="16" destOrd="0" presId="urn:microsoft.com/office/officeart/2016/7/layout/VerticalSolidActionList"/>
    <dgm:cxn modelId="{F53C4B6B-59A8-4D22-96A4-DD60EC5DE7B4}" type="presParOf" srcId="{42416724-B6BB-4D38-8552-C26DDE525FC9}" destId="{8159CFD7-733D-4DB0-9B61-423D8BCD5393}" srcOrd="0" destOrd="0" presId="urn:microsoft.com/office/officeart/2016/7/layout/VerticalSolidActionList"/>
    <dgm:cxn modelId="{6D9E7AEC-3282-4527-863F-5786756BA932}" type="presParOf" srcId="{42416724-B6BB-4D38-8552-C26DDE525FC9}" destId="{8171D628-40F0-437F-9E5B-A863EA831FEA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4ADC40-3E4F-4FF9-8A8D-B66A1587FCCF}" type="doc">
      <dgm:prSet loTypeId="urn:microsoft.com/office/officeart/2016/7/layout/VerticalHollowActionList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C9A4FD0-055A-47AA-A363-A6F5B63DE6C1}">
      <dgm:prSet/>
      <dgm:spPr/>
      <dgm:t>
        <a:bodyPr/>
        <a:lstStyle/>
        <a:p>
          <a:r>
            <a:rPr lang="en-US"/>
            <a:t>Maintain</a:t>
          </a:r>
        </a:p>
      </dgm:t>
    </dgm:pt>
    <dgm:pt modelId="{67C9385D-0DA9-4BA3-9C65-4F467D7DFC95}" type="parTrans" cxnId="{16810992-4351-4975-A825-E474C77ACC57}">
      <dgm:prSet/>
      <dgm:spPr/>
      <dgm:t>
        <a:bodyPr/>
        <a:lstStyle/>
        <a:p>
          <a:endParaRPr lang="en-US"/>
        </a:p>
      </dgm:t>
    </dgm:pt>
    <dgm:pt modelId="{CDC5E981-AFD1-4D29-9DC9-3C7195A1EF3E}" type="sibTrans" cxnId="{16810992-4351-4975-A825-E474C77ACC57}">
      <dgm:prSet/>
      <dgm:spPr/>
      <dgm:t>
        <a:bodyPr/>
        <a:lstStyle/>
        <a:p>
          <a:endParaRPr lang="en-US"/>
        </a:p>
      </dgm:t>
    </dgm:pt>
    <dgm:pt modelId="{8FD4A550-56E0-4456-A860-0D7CBDE1A4F5}">
      <dgm:prSet/>
      <dgm:spPr/>
      <dgm:t>
        <a:bodyPr/>
        <a:lstStyle/>
        <a:p>
          <a:r>
            <a:rPr lang="en-US"/>
            <a:t>Maintain your current weight</a:t>
          </a:r>
        </a:p>
      </dgm:t>
    </dgm:pt>
    <dgm:pt modelId="{4EB7BA7B-55B5-4F78-8D77-E9CA67B1E9A7}" type="parTrans" cxnId="{37E88F81-16D0-479C-96C5-B9CFBDBB50DB}">
      <dgm:prSet/>
      <dgm:spPr/>
      <dgm:t>
        <a:bodyPr/>
        <a:lstStyle/>
        <a:p>
          <a:endParaRPr lang="en-US"/>
        </a:p>
      </dgm:t>
    </dgm:pt>
    <dgm:pt modelId="{10CDE2E7-DA97-4694-90A2-62340DAB5EB2}" type="sibTrans" cxnId="{37E88F81-16D0-479C-96C5-B9CFBDBB50DB}">
      <dgm:prSet/>
      <dgm:spPr/>
      <dgm:t>
        <a:bodyPr/>
        <a:lstStyle/>
        <a:p>
          <a:endParaRPr lang="en-US"/>
        </a:p>
      </dgm:t>
    </dgm:pt>
    <dgm:pt modelId="{BD6FD411-8FA8-46B3-9404-C32E11E85FBA}">
      <dgm:prSet/>
      <dgm:spPr/>
      <dgm:t>
        <a:bodyPr/>
        <a:lstStyle/>
        <a:p>
          <a:r>
            <a:rPr lang="en-US"/>
            <a:t>Lose</a:t>
          </a:r>
        </a:p>
      </dgm:t>
    </dgm:pt>
    <dgm:pt modelId="{618B675B-035C-461A-A730-FC626BBC246A}" type="parTrans" cxnId="{7F7D4CB9-0678-4BD6-9A55-19CA4D250C2D}">
      <dgm:prSet/>
      <dgm:spPr/>
      <dgm:t>
        <a:bodyPr/>
        <a:lstStyle/>
        <a:p>
          <a:endParaRPr lang="en-US"/>
        </a:p>
      </dgm:t>
    </dgm:pt>
    <dgm:pt modelId="{0BEBDB85-11A0-43BD-9A26-59CE164F1ECD}" type="sibTrans" cxnId="{7F7D4CB9-0678-4BD6-9A55-19CA4D250C2D}">
      <dgm:prSet/>
      <dgm:spPr/>
      <dgm:t>
        <a:bodyPr/>
        <a:lstStyle/>
        <a:p>
          <a:endParaRPr lang="en-US"/>
        </a:p>
      </dgm:t>
    </dgm:pt>
    <dgm:pt modelId="{4B1088A8-5FEF-475F-A658-EDCA64AAAA2F}">
      <dgm:prSet/>
      <dgm:spPr/>
      <dgm:t>
        <a:bodyPr/>
        <a:lstStyle/>
        <a:p>
          <a:r>
            <a:rPr lang="en-US"/>
            <a:t>Lose weight</a:t>
          </a:r>
        </a:p>
      </dgm:t>
    </dgm:pt>
    <dgm:pt modelId="{69DCE36F-F259-4D4B-9716-C2A03D4E6058}" type="parTrans" cxnId="{7D4276E9-6861-4FFB-849F-3BA3F71BB834}">
      <dgm:prSet/>
      <dgm:spPr/>
      <dgm:t>
        <a:bodyPr/>
        <a:lstStyle/>
        <a:p>
          <a:endParaRPr lang="en-US"/>
        </a:p>
      </dgm:t>
    </dgm:pt>
    <dgm:pt modelId="{B447C998-C369-479C-8B9D-C9D5D4F02599}" type="sibTrans" cxnId="{7D4276E9-6861-4FFB-849F-3BA3F71BB834}">
      <dgm:prSet/>
      <dgm:spPr/>
      <dgm:t>
        <a:bodyPr/>
        <a:lstStyle/>
        <a:p>
          <a:endParaRPr lang="en-US"/>
        </a:p>
      </dgm:t>
    </dgm:pt>
    <dgm:pt modelId="{BD09141F-753A-4F18-BF29-46DA04587904}">
      <dgm:prSet/>
      <dgm:spPr/>
      <dgm:t>
        <a:bodyPr/>
        <a:lstStyle/>
        <a:p>
          <a:r>
            <a:rPr lang="en-US"/>
            <a:t>Gain</a:t>
          </a:r>
        </a:p>
      </dgm:t>
    </dgm:pt>
    <dgm:pt modelId="{55959394-970D-411D-AE48-F7D2521E8D01}" type="parTrans" cxnId="{7869A092-CBF8-45BF-ACEC-6EE409A2B87C}">
      <dgm:prSet/>
      <dgm:spPr/>
      <dgm:t>
        <a:bodyPr/>
        <a:lstStyle/>
        <a:p>
          <a:endParaRPr lang="en-US"/>
        </a:p>
      </dgm:t>
    </dgm:pt>
    <dgm:pt modelId="{283D5527-19F2-4F90-92CA-B6858200DEB2}" type="sibTrans" cxnId="{7869A092-CBF8-45BF-ACEC-6EE409A2B87C}">
      <dgm:prSet/>
      <dgm:spPr/>
      <dgm:t>
        <a:bodyPr/>
        <a:lstStyle/>
        <a:p>
          <a:endParaRPr lang="en-US"/>
        </a:p>
      </dgm:t>
    </dgm:pt>
    <dgm:pt modelId="{BCE0D779-04AE-465F-B483-7DD6CE081699}">
      <dgm:prSet/>
      <dgm:spPr/>
      <dgm:t>
        <a:bodyPr/>
        <a:lstStyle/>
        <a:p>
          <a:r>
            <a:rPr lang="en-US"/>
            <a:t>Gain Weights</a:t>
          </a:r>
        </a:p>
      </dgm:t>
    </dgm:pt>
    <dgm:pt modelId="{7F078460-DA35-42AD-BDD5-BBCDE13BDDA9}" type="parTrans" cxnId="{165F5A79-C443-41DF-8A91-2CF64BA07A98}">
      <dgm:prSet/>
      <dgm:spPr/>
      <dgm:t>
        <a:bodyPr/>
        <a:lstStyle/>
        <a:p>
          <a:endParaRPr lang="en-US"/>
        </a:p>
      </dgm:t>
    </dgm:pt>
    <dgm:pt modelId="{0BC79B46-C336-401D-91B2-C7DDF922D7EE}" type="sibTrans" cxnId="{165F5A79-C443-41DF-8A91-2CF64BA07A98}">
      <dgm:prSet/>
      <dgm:spPr/>
      <dgm:t>
        <a:bodyPr/>
        <a:lstStyle/>
        <a:p>
          <a:endParaRPr lang="en-US"/>
        </a:p>
      </dgm:t>
    </dgm:pt>
    <dgm:pt modelId="{576900EC-4012-419B-A1BF-FD8050ECDB2A}" type="pres">
      <dgm:prSet presAssocID="{384ADC40-3E4F-4FF9-8A8D-B66A1587FCCF}" presName="Name0" presStyleCnt="0">
        <dgm:presLayoutVars>
          <dgm:dir/>
          <dgm:animLvl val="lvl"/>
          <dgm:resizeHandles val="exact"/>
        </dgm:presLayoutVars>
      </dgm:prSet>
      <dgm:spPr/>
    </dgm:pt>
    <dgm:pt modelId="{EF09F646-CFB8-47F3-99EC-2637E729F44A}" type="pres">
      <dgm:prSet presAssocID="{4C9A4FD0-055A-47AA-A363-A6F5B63DE6C1}" presName="linNode" presStyleCnt="0"/>
      <dgm:spPr/>
    </dgm:pt>
    <dgm:pt modelId="{CE750504-03FD-47D1-89C7-903DAA5C591E}" type="pres">
      <dgm:prSet presAssocID="{4C9A4FD0-055A-47AA-A363-A6F5B63DE6C1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C8AD7280-9D8D-41A3-8D08-5DCDEE56C132}" type="pres">
      <dgm:prSet presAssocID="{4C9A4FD0-055A-47AA-A363-A6F5B63DE6C1}" presName="descendantText" presStyleLbl="alignNode1" presStyleIdx="0" presStyleCnt="3">
        <dgm:presLayoutVars>
          <dgm:bulletEnabled/>
        </dgm:presLayoutVars>
      </dgm:prSet>
      <dgm:spPr/>
    </dgm:pt>
    <dgm:pt modelId="{14281AB5-2DD4-4B6C-A47E-F22F16646A96}" type="pres">
      <dgm:prSet presAssocID="{CDC5E981-AFD1-4D29-9DC9-3C7195A1EF3E}" presName="sp" presStyleCnt="0"/>
      <dgm:spPr/>
    </dgm:pt>
    <dgm:pt modelId="{C5C4B357-DA2E-4108-810F-EC86014144AE}" type="pres">
      <dgm:prSet presAssocID="{BD6FD411-8FA8-46B3-9404-C32E11E85FBA}" presName="linNode" presStyleCnt="0"/>
      <dgm:spPr/>
    </dgm:pt>
    <dgm:pt modelId="{41B7C985-E019-468C-9552-6FD180747F26}" type="pres">
      <dgm:prSet presAssocID="{BD6FD411-8FA8-46B3-9404-C32E11E85FBA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3FD71893-18BF-4A35-918A-360C40156E05}" type="pres">
      <dgm:prSet presAssocID="{BD6FD411-8FA8-46B3-9404-C32E11E85FBA}" presName="descendantText" presStyleLbl="alignNode1" presStyleIdx="1" presStyleCnt="3">
        <dgm:presLayoutVars>
          <dgm:bulletEnabled/>
        </dgm:presLayoutVars>
      </dgm:prSet>
      <dgm:spPr/>
    </dgm:pt>
    <dgm:pt modelId="{A734CEA3-CFBF-4C00-A68B-BE9F0B6F099B}" type="pres">
      <dgm:prSet presAssocID="{0BEBDB85-11A0-43BD-9A26-59CE164F1ECD}" presName="sp" presStyleCnt="0"/>
      <dgm:spPr/>
    </dgm:pt>
    <dgm:pt modelId="{9F9D574F-2D90-4CCF-AF61-39DF18C4CE82}" type="pres">
      <dgm:prSet presAssocID="{BD09141F-753A-4F18-BF29-46DA04587904}" presName="linNode" presStyleCnt="0"/>
      <dgm:spPr/>
    </dgm:pt>
    <dgm:pt modelId="{0AA4EF04-6CA9-45BE-9F8A-37DE6A5780E6}" type="pres">
      <dgm:prSet presAssocID="{BD09141F-753A-4F18-BF29-46DA04587904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9A348704-0801-46D2-80C8-8C2671C76F9B}" type="pres">
      <dgm:prSet presAssocID="{BD09141F-753A-4F18-BF29-46DA04587904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0EE9AD5E-D0BA-4EC4-A962-260D8828C212}" type="presOf" srcId="{BD09141F-753A-4F18-BF29-46DA04587904}" destId="{0AA4EF04-6CA9-45BE-9F8A-37DE6A5780E6}" srcOrd="0" destOrd="0" presId="urn:microsoft.com/office/officeart/2016/7/layout/VerticalHollowActionList"/>
    <dgm:cxn modelId="{A25F014D-2D3D-4403-B514-76297B86303B}" type="presOf" srcId="{8FD4A550-56E0-4456-A860-0D7CBDE1A4F5}" destId="{C8AD7280-9D8D-41A3-8D08-5DCDEE56C132}" srcOrd="0" destOrd="0" presId="urn:microsoft.com/office/officeart/2016/7/layout/VerticalHollowActionList"/>
    <dgm:cxn modelId="{7BE9764D-F7AB-43B9-A3D2-4653FAA767D0}" type="presOf" srcId="{4C9A4FD0-055A-47AA-A363-A6F5B63DE6C1}" destId="{CE750504-03FD-47D1-89C7-903DAA5C591E}" srcOrd="0" destOrd="0" presId="urn:microsoft.com/office/officeart/2016/7/layout/VerticalHollowActionList"/>
    <dgm:cxn modelId="{165F5A79-C443-41DF-8A91-2CF64BA07A98}" srcId="{BD09141F-753A-4F18-BF29-46DA04587904}" destId="{BCE0D779-04AE-465F-B483-7DD6CE081699}" srcOrd="0" destOrd="0" parTransId="{7F078460-DA35-42AD-BDD5-BBCDE13BDDA9}" sibTransId="{0BC79B46-C336-401D-91B2-C7DDF922D7EE}"/>
    <dgm:cxn modelId="{37E88F81-16D0-479C-96C5-B9CFBDBB50DB}" srcId="{4C9A4FD0-055A-47AA-A363-A6F5B63DE6C1}" destId="{8FD4A550-56E0-4456-A860-0D7CBDE1A4F5}" srcOrd="0" destOrd="0" parTransId="{4EB7BA7B-55B5-4F78-8D77-E9CA67B1E9A7}" sibTransId="{10CDE2E7-DA97-4694-90A2-62340DAB5EB2}"/>
    <dgm:cxn modelId="{16810992-4351-4975-A825-E474C77ACC57}" srcId="{384ADC40-3E4F-4FF9-8A8D-B66A1587FCCF}" destId="{4C9A4FD0-055A-47AA-A363-A6F5B63DE6C1}" srcOrd="0" destOrd="0" parTransId="{67C9385D-0DA9-4BA3-9C65-4F467D7DFC95}" sibTransId="{CDC5E981-AFD1-4D29-9DC9-3C7195A1EF3E}"/>
    <dgm:cxn modelId="{7869A092-CBF8-45BF-ACEC-6EE409A2B87C}" srcId="{384ADC40-3E4F-4FF9-8A8D-B66A1587FCCF}" destId="{BD09141F-753A-4F18-BF29-46DA04587904}" srcOrd="2" destOrd="0" parTransId="{55959394-970D-411D-AE48-F7D2521E8D01}" sibTransId="{283D5527-19F2-4F90-92CA-B6858200DEB2}"/>
    <dgm:cxn modelId="{8D422297-5236-4DF1-9313-AD71FDB831FB}" type="presOf" srcId="{384ADC40-3E4F-4FF9-8A8D-B66A1587FCCF}" destId="{576900EC-4012-419B-A1BF-FD8050ECDB2A}" srcOrd="0" destOrd="0" presId="urn:microsoft.com/office/officeart/2016/7/layout/VerticalHollowActionList"/>
    <dgm:cxn modelId="{CFA3F5A8-AF08-49B4-A228-46EBC2CB50B2}" type="presOf" srcId="{BD6FD411-8FA8-46B3-9404-C32E11E85FBA}" destId="{41B7C985-E019-468C-9552-6FD180747F26}" srcOrd="0" destOrd="0" presId="urn:microsoft.com/office/officeart/2016/7/layout/VerticalHollowActionList"/>
    <dgm:cxn modelId="{7F7D4CB9-0678-4BD6-9A55-19CA4D250C2D}" srcId="{384ADC40-3E4F-4FF9-8A8D-B66A1587FCCF}" destId="{BD6FD411-8FA8-46B3-9404-C32E11E85FBA}" srcOrd="1" destOrd="0" parTransId="{618B675B-035C-461A-A730-FC626BBC246A}" sibTransId="{0BEBDB85-11A0-43BD-9A26-59CE164F1ECD}"/>
    <dgm:cxn modelId="{52443DC1-4E2E-48CC-B537-F31AC5F5E483}" type="presOf" srcId="{4B1088A8-5FEF-475F-A658-EDCA64AAAA2F}" destId="{3FD71893-18BF-4A35-918A-360C40156E05}" srcOrd="0" destOrd="0" presId="urn:microsoft.com/office/officeart/2016/7/layout/VerticalHollowActionList"/>
    <dgm:cxn modelId="{E93C94E0-03FA-4EF9-AD0A-63D2CDC9E30E}" type="presOf" srcId="{BCE0D779-04AE-465F-B483-7DD6CE081699}" destId="{9A348704-0801-46D2-80C8-8C2671C76F9B}" srcOrd="0" destOrd="0" presId="urn:microsoft.com/office/officeart/2016/7/layout/VerticalHollowActionList"/>
    <dgm:cxn modelId="{7D4276E9-6861-4FFB-849F-3BA3F71BB834}" srcId="{BD6FD411-8FA8-46B3-9404-C32E11E85FBA}" destId="{4B1088A8-5FEF-475F-A658-EDCA64AAAA2F}" srcOrd="0" destOrd="0" parTransId="{69DCE36F-F259-4D4B-9716-C2A03D4E6058}" sibTransId="{B447C998-C369-479C-8B9D-C9D5D4F02599}"/>
    <dgm:cxn modelId="{4776FD36-DE8F-4295-8A5D-9B77AA2DB987}" type="presParOf" srcId="{576900EC-4012-419B-A1BF-FD8050ECDB2A}" destId="{EF09F646-CFB8-47F3-99EC-2637E729F44A}" srcOrd="0" destOrd="0" presId="urn:microsoft.com/office/officeart/2016/7/layout/VerticalHollowActionList"/>
    <dgm:cxn modelId="{139F3FC8-F28E-45C7-BAE0-6929D69F3AC0}" type="presParOf" srcId="{EF09F646-CFB8-47F3-99EC-2637E729F44A}" destId="{CE750504-03FD-47D1-89C7-903DAA5C591E}" srcOrd="0" destOrd="0" presId="urn:microsoft.com/office/officeart/2016/7/layout/VerticalHollowActionList"/>
    <dgm:cxn modelId="{0825C993-0C05-4BDD-8ECA-6FFA4F6FC508}" type="presParOf" srcId="{EF09F646-CFB8-47F3-99EC-2637E729F44A}" destId="{C8AD7280-9D8D-41A3-8D08-5DCDEE56C132}" srcOrd="1" destOrd="0" presId="urn:microsoft.com/office/officeart/2016/7/layout/VerticalHollowActionList"/>
    <dgm:cxn modelId="{8E4A18FC-2D6A-4F9B-AB13-E59809727CB8}" type="presParOf" srcId="{576900EC-4012-419B-A1BF-FD8050ECDB2A}" destId="{14281AB5-2DD4-4B6C-A47E-F22F16646A96}" srcOrd="1" destOrd="0" presId="urn:microsoft.com/office/officeart/2016/7/layout/VerticalHollowActionList"/>
    <dgm:cxn modelId="{B5864DD2-95A3-48DC-9BAA-FC712126FCEE}" type="presParOf" srcId="{576900EC-4012-419B-A1BF-FD8050ECDB2A}" destId="{C5C4B357-DA2E-4108-810F-EC86014144AE}" srcOrd="2" destOrd="0" presId="urn:microsoft.com/office/officeart/2016/7/layout/VerticalHollowActionList"/>
    <dgm:cxn modelId="{553BBD57-0526-452E-A1A0-723DDD3DA2A3}" type="presParOf" srcId="{C5C4B357-DA2E-4108-810F-EC86014144AE}" destId="{41B7C985-E019-468C-9552-6FD180747F26}" srcOrd="0" destOrd="0" presId="urn:microsoft.com/office/officeart/2016/7/layout/VerticalHollowActionList"/>
    <dgm:cxn modelId="{9DF8684E-BD06-43BB-92D3-7484E0267A5C}" type="presParOf" srcId="{C5C4B357-DA2E-4108-810F-EC86014144AE}" destId="{3FD71893-18BF-4A35-918A-360C40156E05}" srcOrd="1" destOrd="0" presId="urn:microsoft.com/office/officeart/2016/7/layout/VerticalHollowActionList"/>
    <dgm:cxn modelId="{313644A6-AB5A-4350-AC0D-6FED32BF7FFA}" type="presParOf" srcId="{576900EC-4012-419B-A1BF-FD8050ECDB2A}" destId="{A734CEA3-CFBF-4C00-A68B-BE9F0B6F099B}" srcOrd="3" destOrd="0" presId="urn:microsoft.com/office/officeart/2016/7/layout/VerticalHollowActionList"/>
    <dgm:cxn modelId="{84EB4DD7-8194-461E-8CEC-88E6A359514B}" type="presParOf" srcId="{576900EC-4012-419B-A1BF-FD8050ECDB2A}" destId="{9F9D574F-2D90-4CCF-AF61-39DF18C4CE82}" srcOrd="4" destOrd="0" presId="urn:microsoft.com/office/officeart/2016/7/layout/VerticalHollowActionList"/>
    <dgm:cxn modelId="{7455D8CC-63FE-40A0-8E11-9A1662C663ED}" type="presParOf" srcId="{9F9D574F-2D90-4CCF-AF61-39DF18C4CE82}" destId="{0AA4EF04-6CA9-45BE-9F8A-37DE6A5780E6}" srcOrd="0" destOrd="0" presId="urn:microsoft.com/office/officeart/2016/7/layout/VerticalHollowActionList"/>
    <dgm:cxn modelId="{43B2D609-FAD2-4508-A6D0-9A8CCAC37CF3}" type="presParOf" srcId="{9F9D574F-2D90-4CCF-AF61-39DF18C4CE82}" destId="{9A348704-0801-46D2-80C8-8C2671C76F9B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C672E-2DA4-47E9-AF2B-EB32CAC43795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2316935-0B44-41DC-B734-52302E1B80EF}">
      <dgm:prSet/>
      <dgm:spPr/>
      <dgm:t>
        <a:bodyPr/>
        <a:lstStyle/>
        <a:p>
          <a:r>
            <a:rPr lang="en-US"/>
            <a:t>Age</a:t>
          </a:r>
        </a:p>
      </dgm:t>
    </dgm:pt>
    <dgm:pt modelId="{BF87DD40-38CE-4E47-A0A4-E745AF447E19}" type="parTrans" cxnId="{64AF1AA9-1D5C-4480-A7FC-31F7CB6FBED5}">
      <dgm:prSet/>
      <dgm:spPr/>
      <dgm:t>
        <a:bodyPr/>
        <a:lstStyle/>
        <a:p>
          <a:endParaRPr lang="en-US"/>
        </a:p>
      </dgm:t>
    </dgm:pt>
    <dgm:pt modelId="{C300DDAD-E739-46F8-9152-F28948E5033B}" type="sibTrans" cxnId="{64AF1AA9-1D5C-4480-A7FC-31F7CB6FBED5}">
      <dgm:prSet/>
      <dgm:spPr/>
      <dgm:t>
        <a:bodyPr/>
        <a:lstStyle/>
        <a:p>
          <a:endParaRPr lang="en-US"/>
        </a:p>
      </dgm:t>
    </dgm:pt>
    <dgm:pt modelId="{FC11956E-6E78-4F2E-BBB1-66CD61548CCF}">
      <dgm:prSet/>
      <dgm:spPr/>
      <dgm:t>
        <a:bodyPr/>
        <a:lstStyle/>
        <a:p>
          <a:r>
            <a:rPr lang="en-US"/>
            <a:t>Current Weight</a:t>
          </a:r>
        </a:p>
      </dgm:t>
    </dgm:pt>
    <dgm:pt modelId="{D720682A-F256-4981-B481-949DF37A051D}" type="parTrans" cxnId="{00B28F8F-7F4F-4512-96C4-54F7F7EBBD38}">
      <dgm:prSet/>
      <dgm:spPr/>
      <dgm:t>
        <a:bodyPr/>
        <a:lstStyle/>
        <a:p>
          <a:endParaRPr lang="en-US"/>
        </a:p>
      </dgm:t>
    </dgm:pt>
    <dgm:pt modelId="{CFC73CEA-5E3E-4240-BAA0-F1910E9CB6D0}" type="sibTrans" cxnId="{00B28F8F-7F4F-4512-96C4-54F7F7EBBD38}">
      <dgm:prSet/>
      <dgm:spPr/>
      <dgm:t>
        <a:bodyPr/>
        <a:lstStyle/>
        <a:p>
          <a:endParaRPr lang="en-US"/>
        </a:p>
      </dgm:t>
    </dgm:pt>
    <dgm:pt modelId="{1A982677-2057-44DE-B14A-79180475F2D4}">
      <dgm:prSet/>
      <dgm:spPr/>
      <dgm:t>
        <a:bodyPr/>
        <a:lstStyle/>
        <a:p>
          <a:r>
            <a:rPr lang="en-US"/>
            <a:t>Height</a:t>
          </a:r>
        </a:p>
      </dgm:t>
    </dgm:pt>
    <dgm:pt modelId="{C3AE2C0A-98E5-49D5-94F6-FA48E2E8DFC5}" type="parTrans" cxnId="{75BD0422-C255-4949-98F5-D69EE09D31CF}">
      <dgm:prSet/>
      <dgm:spPr/>
      <dgm:t>
        <a:bodyPr/>
        <a:lstStyle/>
        <a:p>
          <a:endParaRPr lang="en-US"/>
        </a:p>
      </dgm:t>
    </dgm:pt>
    <dgm:pt modelId="{3857B1ED-477A-45CB-A9C9-E660C63829D6}" type="sibTrans" cxnId="{75BD0422-C255-4949-98F5-D69EE09D31CF}">
      <dgm:prSet/>
      <dgm:spPr/>
      <dgm:t>
        <a:bodyPr/>
        <a:lstStyle/>
        <a:p>
          <a:endParaRPr lang="en-US"/>
        </a:p>
      </dgm:t>
    </dgm:pt>
    <dgm:pt modelId="{F3C0B204-2BE4-4C2B-B313-6B67F94ACFBE}">
      <dgm:prSet/>
      <dgm:spPr/>
      <dgm:t>
        <a:bodyPr/>
        <a:lstStyle/>
        <a:p>
          <a:r>
            <a:rPr lang="en-US"/>
            <a:t>Gender</a:t>
          </a:r>
        </a:p>
      </dgm:t>
    </dgm:pt>
    <dgm:pt modelId="{FC9144F5-6ADF-4D82-BF5F-E9A07B442727}" type="parTrans" cxnId="{FF3C0BA1-BC2C-4FA1-B650-58E520D8CFE2}">
      <dgm:prSet/>
      <dgm:spPr/>
      <dgm:t>
        <a:bodyPr/>
        <a:lstStyle/>
        <a:p>
          <a:endParaRPr lang="en-US"/>
        </a:p>
      </dgm:t>
    </dgm:pt>
    <dgm:pt modelId="{1D4AE64D-4D09-4F52-AA65-E4DB64BA67C9}" type="sibTrans" cxnId="{FF3C0BA1-BC2C-4FA1-B650-58E520D8CFE2}">
      <dgm:prSet/>
      <dgm:spPr/>
      <dgm:t>
        <a:bodyPr/>
        <a:lstStyle/>
        <a:p>
          <a:endParaRPr lang="en-US"/>
        </a:p>
      </dgm:t>
    </dgm:pt>
    <dgm:pt modelId="{78289752-2272-42D7-8811-686E9E52C2C1}" type="pres">
      <dgm:prSet presAssocID="{DA7C672E-2DA4-47E9-AF2B-EB32CAC43795}" presName="outerComposite" presStyleCnt="0">
        <dgm:presLayoutVars>
          <dgm:chMax val="5"/>
          <dgm:dir/>
          <dgm:resizeHandles val="exact"/>
        </dgm:presLayoutVars>
      </dgm:prSet>
      <dgm:spPr/>
    </dgm:pt>
    <dgm:pt modelId="{31C94047-C31E-4573-AB4A-8C2FB8208749}" type="pres">
      <dgm:prSet presAssocID="{DA7C672E-2DA4-47E9-AF2B-EB32CAC43795}" presName="dummyMaxCanvas" presStyleCnt="0">
        <dgm:presLayoutVars/>
      </dgm:prSet>
      <dgm:spPr/>
    </dgm:pt>
    <dgm:pt modelId="{4A9AC6DA-F504-4814-A2BA-0C08CE09B35F}" type="pres">
      <dgm:prSet presAssocID="{DA7C672E-2DA4-47E9-AF2B-EB32CAC43795}" presName="FourNodes_1" presStyleLbl="node1" presStyleIdx="0" presStyleCnt="4">
        <dgm:presLayoutVars>
          <dgm:bulletEnabled val="1"/>
        </dgm:presLayoutVars>
      </dgm:prSet>
      <dgm:spPr/>
    </dgm:pt>
    <dgm:pt modelId="{195FE7F5-316F-403A-84A6-F562426EB566}" type="pres">
      <dgm:prSet presAssocID="{DA7C672E-2DA4-47E9-AF2B-EB32CAC43795}" presName="FourNodes_2" presStyleLbl="node1" presStyleIdx="1" presStyleCnt="4">
        <dgm:presLayoutVars>
          <dgm:bulletEnabled val="1"/>
        </dgm:presLayoutVars>
      </dgm:prSet>
      <dgm:spPr/>
    </dgm:pt>
    <dgm:pt modelId="{6F08DB0E-6F4E-4E75-8BB8-66DD4FD58ABB}" type="pres">
      <dgm:prSet presAssocID="{DA7C672E-2DA4-47E9-AF2B-EB32CAC43795}" presName="FourNodes_3" presStyleLbl="node1" presStyleIdx="2" presStyleCnt="4">
        <dgm:presLayoutVars>
          <dgm:bulletEnabled val="1"/>
        </dgm:presLayoutVars>
      </dgm:prSet>
      <dgm:spPr/>
    </dgm:pt>
    <dgm:pt modelId="{50529CA1-4A49-464D-93C1-B47507688128}" type="pres">
      <dgm:prSet presAssocID="{DA7C672E-2DA4-47E9-AF2B-EB32CAC43795}" presName="FourNodes_4" presStyleLbl="node1" presStyleIdx="3" presStyleCnt="4">
        <dgm:presLayoutVars>
          <dgm:bulletEnabled val="1"/>
        </dgm:presLayoutVars>
      </dgm:prSet>
      <dgm:spPr/>
    </dgm:pt>
    <dgm:pt modelId="{29478E9F-F097-46D9-BA5D-3F9D9964C518}" type="pres">
      <dgm:prSet presAssocID="{DA7C672E-2DA4-47E9-AF2B-EB32CAC43795}" presName="FourConn_1-2" presStyleLbl="fgAccFollowNode1" presStyleIdx="0" presStyleCnt="3">
        <dgm:presLayoutVars>
          <dgm:bulletEnabled val="1"/>
        </dgm:presLayoutVars>
      </dgm:prSet>
      <dgm:spPr/>
    </dgm:pt>
    <dgm:pt modelId="{E7926BCE-4360-4A5A-BAD4-A60F66687C3A}" type="pres">
      <dgm:prSet presAssocID="{DA7C672E-2DA4-47E9-AF2B-EB32CAC43795}" presName="FourConn_2-3" presStyleLbl="fgAccFollowNode1" presStyleIdx="1" presStyleCnt="3">
        <dgm:presLayoutVars>
          <dgm:bulletEnabled val="1"/>
        </dgm:presLayoutVars>
      </dgm:prSet>
      <dgm:spPr/>
    </dgm:pt>
    <dgm:pt modelId="{0080DD99-93D0-4474-91D8-A82FDD8D7B19}" type="pres">
      <dgm:prSet presAssocID="{DA7C672E-2DA4-47E9-AF2B-EB32CAC43795}" presName="FourConn_3-4" presStyleLbl="fgAccFollowNode1" presStyleIdx="2" presStyleCnt="3">
        <dgm:presLayoutVars>
          <dgm:bulletEnabled val="1"/>
        </dgm:presLayoutVars>
      </dgm:prSet>
      <dgm:spPr/>
    </dgm:pt>
    <dgm:pt modelId="{A9FC4B1C-DE97-4C02-9B5E-33F10B7305D1}" type="pres">
      <dgm:prSet presAssocID="{DA7C672E-2DA4-47E9-AF2B-EB32CAC43795}" presName="FourNodes_1_text" presStyleLbl="node1" presStyleIdx="3" presStyleCnt="4">
        <dgm:presLayoutVars>
          <dgm:bulletEnabled val="1"/>
        </dgm:presLayoutVars>
      </dgm:prSet>
      <dgm:spPr/>
    </dgm:pt>
    <dgm:pt modelId="{C3ECA018-1A15-4DD1-857F-48CEB2BC6E83}" type="pres">
      <dgm:prSet presAssocID="{DA7C672E-2DA4-47E9-AF2B-EB32CAC43795}" presName="FourNodes_2_text" presStyleLbl="node1" presStyleIdx="3" presStyleCnt="4">
        <dgm:presLayoutVars>
          <dgm:bulletEnabled val="1"/>
        </dgm:presLayoutVars>
      </dgm:prSet>
      <dgm:spPr/>
    </dgm:pt>
    <dgm:pt modelId="{91F4CC4B-C269-4779-BD85-6167465FA6B8}" type="pres">
      <dgm:prSet presAssocID="{DA7C672E-2DA4-47E9-AF2B-EB32CAC43795}" presName="FourNodes_3_text" presStyleLbl="node1" presStyleIdx="3" presStyleCnt="4">
        <dgm:presLayoutVars>
          <dgm:bulletEnabled val="1"/>
        </dgm:presLayoutVars>
      </dgm:prSet>
      <dgm:spPr/>
    </dgm:pt>
    <dgm:pt modelId="{E65793A1-0405-4357-83F3-0C8C89B75777}" type="pres">
      <dgm:prSet presAssocID="{DA7C672E-2DA4-47E9-AF2B-EB32CAC4379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9F3AC06-235E-462D-B864-74E753601583}" type="presOf" srcId="{DA7C672E-2DA4-47E9-AF2B-EB32CAC43795}" destId="{78289752-2272-42D7-8811-686E9E52C2C1}" srcOrd="0" destOrd="0" presId="urn:microsoft.com/office/officeart/2005/8/layout/vProcess5"/>
    <dgm:cxn modelId="{75BD0422-C255-4949-98F5-D69EE09D31CF}" srcId="{DA7C672E-2DA4-47E9-AF2B-EB32CAC43795}" destId="{1A982677-2057-44DE-B14A-79180475F2D4}" srcOrd="2" destOrd="0" parTransId="{C3AE2C0A-98E5-49D5-94F6-FA48E2E8DFC5}" sibTransId="{3857B1ED-477A-45CB-A9C9-E660C63829D6}"/>
    <dgm:cxn modelId="{03686645-3D2B-4626-9B4B-C9D277023A94}" type="presOf" srcId="{F3C0B204-2BE4-4C2B-B313-6B67F94ACFBE}" destId="{50529CA1-4A49-464D-93C1-B47507688128}" srcOrd="0" destOrd="0" presId="urn:microsoft.com/office/officeart/2005/8/layout/vProcess5"/>
    <dgm:cxn modelId="{E631236B-FB65-4284-858A-62AB47C4E8F3}" type="presOf" srcId="{C300DDAD-E739-46F8-9152-F28948E5033B}" destId="{29478E9F-F097-46D9-BA5D-3F9D9964C518}" srcOrd="0" destOrd="0" presId="urn:microsoft.com/office/officeart/2005/8/layout/vProcess5"/>
    <dgm:cxn modelId="{B158DA5A-605F-40C3-9F6E-78B6AACAB825}" type="presOf" srcId="{CFC73CEA-5E3E-4240-BAA0-F1910E9CB6D0}" destId="{E7926BCE-4360-4A5A-BAD4-A60F66687C3A}" srcOrd="0" destOrd="0" presId="urn:microsoft.com/office/officeart/2005/8/layout/vProcess5"/>
    <dgm:cxn modelId="{AC425588-12FD-45E7-910E-16EFFBBEA75C}" type="presOf" srcId="{FC11956E-6E78-4F2E-BBB1-66CD61548CCF}" destId="{195FE7F5-316F-403A-84A6-F562426EB566}" srcOrd="0" destOrd="0" presId="urn:microsoft.com/office/officeart/2005/8/layout/vProcess5"/>
    <dgm:cxn modelId="{FFD77189-C08A-4996-AEDA-E27BD87CAB2C}" type="presOf" srcId="{1A982677-2057-44DE-B14A-79180475F2D4}" destId="{6F08DB0E-6F4E-4E75-8BB8-66DD4FD58ABB}" srcOrd="0" destOrd="0" presId="urn:microsoft.com/office/officeart/2005/8/layout/vProcess5"/>
    <dgm:cxn modelId="{00B28F8F-7F4F-4512-96C4-54F7F7EBBD38}" srcId="{DA7C672E-2DA4-47E9-AF2B-EB32CAC43795}" destId="{FC11956E-6E78-4F2E-BBB1-66CD61548CCF}" srcOrd="1" destOrd="0" parTransId="{D720682A-F256-4981-B481-949DF37A051D}" sibTransId="{CFC73CEA-5E3E-4240-BAA0-F1910E9CB6D0}"/>
    <dgm:cxn modelId="{14D54491-8DD7-4CCC-B03E-4DE75A5F0E33}" type="presOf" srcId="{A2316935-0B44-41DC-B734-52302E1B80EF}" destId="{4A9AC6DA-F504-4814-A2BA-0C08CE09B35F}" srcOrd="0" destOrd="0" presId="urn:microsoft.com/office/officeart/2005/8/layout/vProcess5"/>
    <dgm:cxn modelId="{FF3C0BA1-BC2C-4FA1-B650-58E520D8CFE2}" srcId="{DA7C672E-2DA4-47E9-AF2B-EB32CAC43795}" destId="{F3C0B204-2BE4-4C2B-B313-6B67F94ACFBE}" srcOrd="3" destOrd="0" parTransId="{FC9144F5-6ADF-4D82-BF5F-E9A07B442727}" sibTransId="{1D4AE64D-4D09-4F52-AA65-E4DB64BA67C9}"/>
    <dgm:cxn modelId="{20725CA2-42E6-48A8-A4E8-4A70E72B86DB}" type="presOf" srcId="{1A982677-2057-44DE-B14A-79180475F2D4}" destId="{91F4CC4B-C269-4779-BD85-6167465FA6B8}" srcOrd="1" destOrd="0" presId="urn:microsoft.com/office/officeart/2005/8/layout/vProcess5"/>
    <dgm:cxn modelId="{64AF1AA9-1D5C-4480-A7FC-31F7CB6FBED5}" srcId="{DA7C672E-2DA4-47E9-AF2B-EB32CAC43795}" destId="{A2316935-0B44-41DC-B734-52302E1B80EF}" srcOrd="0" destOrd="0" parTransId="{BF87DD40-38CE-4E47-A0A4-E745AF447E19}" sibTransId="{C300DDAD-E739-46F8-9152-F28948E5033B}"/>
    <dgm:cxn modelId="{655726C1-8344-4175-BA85-B89DF1D78705}" type="presOf" srcId="{A2316935-0B44-41DC-B734-52302E1B80EF}" destId="{A9FC4B1C-DE97-4C02-9B5E-33F10B7305D1}" srcOrd="1" destOrd="0" presId="urn:microsoft.com/office/officeart/2005/8/layout/vProcess5"/>
    <dgm:cxn modelId="{CF82F0C8-9A13-482A-81E9-4BCA8DA616E6}" type="presOf" srcId="{3857B1ED-477A-45CB-A9C9-E660C63829D6}" destId="{0080DD99-93D0-4474-91D8-A82FDD8D7B19}" srcOrd="0" destOrd="0" presId="urn:microsoft.com/office/officeart/2005/8/layout/vProcess5"/>
    <dgm:cxn modelId="{CF9379FA-B780-486F-98DF-D15815F8374B}" type="presOf" srcId="{FC11956E-6E78-4F2E-BBB1-66CD61548CCF}" destId="{C3ECA018-1A15-4DD1-857F-48CEB2BC6E83}" srcOrd="1" destOrd="0" presId="urn:microsoft.com/office/officeart/2005/8/layout/vProcess5"/>
    <dgm:cxn modelId="{EEDD50FE-E281-4DA1-8B91-FE9912A3E35F}" type="presOf" srcId="{F3C0B204-2BE4-4C2B-B313-6B67F94ACFBE}" destId="{E65793A1-0405-4357-83F3-0C8C89B75777}" srcOrd="1" destOrd="0" presId="urn:microsoft.com/office/officeart/2005/8/layout/vProcess5"/>
    <dgm:cxn modelId="{323B828C-8A6F-41D2-B74A-8C32F3D0514D}" type="presParOf" srcId="{78289752-2272-42D7-8811-686E9E52C2C1}" destId="{31C94047-C31E-4573-AB4A-8C2FB8208749}" srcOrd="0" destOrd="0" presId="urn:microsoft.com/office/officeart/2005/8/layout/vProcess5"/>
    <dgm:cxn modelId="{CA73C88E-64C2-4002-857E-FFC1A0DB5A8A}" type="presParOf" srcId="{78289752-2272-42D7-8811-686E9E52C2C1}" destId="{4A9AC6DA-F504-4814-A2BA-0C08CE09B35F}" srcOrd="1" destOrd="0" presId="urn:microsoft.com/office/officeart/2005/8/layout/vProcess5"/>
    <dgm:cxn modelId="{B64C31D8-D015-418E-9E5C-2CDCF8771B4A}" type="presParOf" srcId="{78289752-2272-42D7-8811-686E9E52C2C1}" destId="{195FE7F5-316F-403A-84A6-F562426EB566}" srcOrd="2" destOrd="0" presId="urn:microsoft.com/office/officeart/2005/8/layout/vProcess5"/>
    <dgm:cxn modelId="{F64880C7-3162-45C5-BC23-94DD2E7581DA}" type="presParOf" srcId="{78289752-2272-42D7-8811-686E9E52C2C1}" destId="{6F08DB0E-6F4E-4E75-8BB8-66DD4FD58ABB}" srcOrd="3" destOrd="0" presId="urn:microsoft.com/office/officeart/2005/8/layout/vProcess5"/>
    <dgm:cxn modelId="{9389FA78-9D4B-42E5-A7F2-01FB0E33E87B}" type="presParOf" srcId="{78289752-2272-42D7-8811-686E9E52C2C1}" destId="{50529CA1-4A49-464D-93C1-B47507688128}" srcOrd="4" destOrd="0" presId="urn:microsoft.com/office/officeart/2005/8/layout/vProcess5"/>
    <dgm:cxn modelId="{B5F2814E-3C93-4466-AD50-B3A5A4370339}" type="presParOf" srcId="{78289752-2272-42D7-8811-686E9E52C2C1}" destId="{29478E9F-F097-46D9-BA5D-3F9D9964C518}" srcOrd="5" destOrd="0" presId="urn:microsoft.com/office/officeart/2005/8/layout/vProcess5"/>
    <dgm:cxn modelId="{47C7C676-817B-4AF2-BDC0-16C1AD87D591}" type="presParOf" srcId="{78289752-2272-42D7-8811-686E9E52C2C1}" destId="{E7926BCE-4360-4A5A-BAD4-A60F66687C3A}" srcOrd="6" destOrd="0" presId="urn:microsoft.com/office/officeart/2005/8/layout/vProcess5"/>
    <dgm:cxn modelId="{978CD03F-DC10-49D3-89F3-9CCA5EE8B71B}" type="presParOf" srcId="{78289752-2272-42D7-8811-686E9E52C2C1}" destId="{0080DD99-93D0-4474-91D8-A82FDD8D7B19}" srcOrd="7" destOrd="0" presId="urn:microsoft.com/office/officeart/2005/8/layout/vProcess5"/>
    <dgm:cxn modelId="{A886667D-1B4C-47E6-978E-0E5BF90B67D9}" type="presParOf" srcId="{78289752-2272-42D7-8811-686E9E52C2C1}" destId="{A9FC4B1C-DE97-4C02-9B5E-33F10B7305D1}" srcOrd="8" destOrd="0" presId="urn:microsoft.com/office/officeart/2005/8/layout/vProcess5"/>
    <dgm:cxn modelId="{CE374EB8-33C5-4DB6-951A-2A1A5C848CFC}" type="presParOf" srcId="{78289752-2272-42D7-8811-686E9E52C2C1}" destId="{C3ECA018-1A15-4DD1-857F-48CEB2BC6E83}" srcOrd="9" destOrd="0" presId="urn:microsoft.com/office/officeart/2005/8/layout/vProcess5"/>
    <dgm:cxn modelId="{0EF8E928-B230-4EBD-8FC1-A1A1CEB7B05F}" type="presParOf" srcId="{78289752-2272-42D7-8811-686E9E52C2C1}" destId="{91F4CC4B-C269-4779-BD85-6167465FA6B8}" srcOrd="10" destOrd="0" presId="urn:microsoft.com/office/officeart/2005/8/layout/vProcess5"/>
    <dgm:cxn modelId="{C446A946-4A1B-4497-9D96-832136EAF2CC}" type="presParOf" srcId="{78289752-2272-42D7-8811-686E9E52C2C1}" destId="{E65793A1-0405-4357-83F3-0C8C89B7577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715D0A-88D5-4357-A4AD-F80D90DC54E1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67673AB1-21D9-4828-8FCD-6F6F0AD69BBE}">
      <dgm:prSet/>
      <dgm:spPr/>
      <dgm:t>
        <a:bodyPr/>
        <a:lstStyle/>
        <a:p>
          <a:r>
            <a:rPr lang="en-US"/>
            <a:t>Low Activity</a:t>
          </a:r>
        </a:p>
      </dgm:t>
    </dgm:pt>
    <dgm:pt modelId="{25039AA1-019D-4BF9-B560-8DE4FBB50282}" type="parTrans" cxnId="{CFCCD9D9-58EF-4217-AA4D-C16DF109DE24}">
      <dgm:prSet/>
      <dgm:spPr/>
      <dgm:t>
        <a:bodyPr/>
        <a:lstStyle/>
        <a:p>
          <a:endParaRPr lang="en-US"/>
        </a:p>
      </dgm:t>
    </dgm:pt>
    <dgm:pt modelId="{BC7F8A4F-0F19-43BB-8277-11C3B8F4C28C}" type="sibTrans" cxnId="{CFCCD9D9-58EF-4217-AA4D-C16DF109DE24}">
      <dgm:prSet/>
      <dgm:spPr/>
      <dgm:t>
        <a:bodyPr/>
        <a:lstStyle/>
        <a:p>
          <a:endParaRPr lang="en-US"/>
        </a:p>
      </dgm:t>
    </dgm:pt>
    <dgm:pt modelId="{36C215F7-DE5A-4949-97A8-5975C4E21F63}">
      <dgm:prSet/>
      <dgm:spPr/>
      <dgm:t>
        <a:bodyPr/>
        <a:lstStyle/>
        <a:p>
          <a:r>
            <a:rPr lang="en-US"/>
            <a:t>You get little to no exercise</a:t>
          </a:r>
        </a:p>
      </dgm:t>
    </dgm:pt>
    <dgm:pt modelId="{1FA86A54-E1E0-44F6-BB62-589AF8C645EC}" type="parTrans" cxnId="{2FD85D6A-950B-4A16-8722-691943E2ED1E}">
      <dgm:prSet/>
      <dgm:spPr/>
      <dgm:t>
        <a:bodyPr/>
        <a:lstStyle/>
        <a:p>
          <a:endParaRPr lang="en-US"/>
        </a:p>
      </dgm:t>
    </dgm:pt>
    <dgm:pt modelId="{8CC409CD-C8B9-41E0-AA7D-8B51979797F1}" type="sibTrans" cxnId="{2FD85D6A-950B-4A16-8722-691943E2ED1E}">
      <dgm:prSet/>
      <dgm:spPr/>
      <dgm:t>
        <a:bodyPr/>
        <a:lstStyle/>
        <a:p>
          <a:endParaRPr lang="en-US"/>
        </a:p>
      </dgm:t>
    </dgm:pt>
    <dgm:pt modelId="{79D2278B-AE13-4073-815D-CEC6C82E17C4}">
      <dgm:prSet/>
      <dgm:spPr/>
      <dgm:t>
        <a:bodyPr/>
        <a:lstStyle/>
        <a:p>
          <a:r>
            <a:rPr lang="en-US"/>
            <a:t>Light Activity</a:t>
          </a:r>
        </a:p>
      </dgm:t>
    </dgm:pt>
    <dgm:pt modelId="{34D54CA2-FB5C-4172-AD6E-E4258C64AD22}" type="parTrans" cxnId="{73B21813-0B4F-48D6-AAA4-BB73BF7C9F5A}">
      <dgm:prSet/>
      <dgm:spPr/>
      <dgm:t>
        <a:bodyPr/>
        <a:lstStyle/>
        <a:p>
          <a:endParaRPr lang="en-US"/>
        </a:p>
      </dgm:t>
    </dgm:pt>
    <dgm:pt modelId="{B4CF4598-4C97-42EA-9814-3131DAEE0F8A}" type="sibTrans" cxnId="{73B21813-0B4F-48D6-AAA4-BB73BF7C9F5A}">
      <dgm:prSet/>
      <dgm:spPr/>
      <dgm:t>
        <a:bodyPr/>
        <a:lstStyle/>
        <a:p>
          <a:endParaRPr lang="en-US"/>
        </a:p>
      </dgm:t>
    </dgm:pt>
    <dgm:pt modelId="{058855B2-FC2C-4A65-8096-9A5F514E53E8}">
      <dgm:prSet/>
      <dgm:spPr/>
      <dgm:t>
        <a:bodyPr/>
        <a:lstStyle/>
        <a:p>
          <a:r>
            <a:rPr lang="en-US"/>
            <a:t>You exercise lightly 1-3 days per week</a:t>
          </a:r>
        </a:p>
      </dgm:t>
    </dgm:pt>
    <dgm:pt modelId="{589A1740-A365-46C9-A628-5F80AF9771A3}" type="parTrans" cxnId="{74C4D8CE-50E9-4EEA-BBBE-D5404A90B6BC}">
      <dgm:prSet/>
      <dgm:spPr/>
      <dgm:t>
        <a:bodyPr/>
        <a:lstStyle/>
        <a:p>
          <a:endParaRPr lang="en-US"/>
        </a:p>
      </dgm:t>
    </dgm:pt>
    <dgm:pt modelId="{14D3D1FF-E5F5-4E35-9280-8E4B6A9E5ADC}" type="sibTrans" cxnId="{74C4D8CE-50E9-4EEA-BBBE-D5404A90B6BC}">
      <dgm:prSet/>
      <dgm:spPr/>
      <dgm:t>
        <a:bodyPr/>
        <a:lstStyle/>
        <a:p>
          <a:endParaRPr lang="en-US"/>
        </a:p>
      </dgm:t>
    </dgm:pt>
    <dgm:pt modelId="{DB1D2247-D250-499C-A716-A3733D51ECDF}">
      <dgm:prSet/>
      <dgm:spPr/>
      <dgm:t>
        <a:bodyPr/>
        <a:lstStyle/>
        <a:p>
          <a:r>
            <a:rPr lang="en-US"/>
            <a:t>Moderate Activity</a:t>
          </a:r>
        </a:p>
      </dgm:t>
    </dgm:pt>
    <dgm:pt modelId="{0ADCBD8C-1EF7-47E1-B53E-14D32EEF6255}" type="parTrans" cxnId="{2312DA10-2115-44C6-9344-C083AAAEC128}">
      <dgm:prSet/>
      <dgm:spPr/>
      <dgm:t>
        <a:bodyPr/>
        <a:lstStyle/>
        <a:p>
          <a:endParaRPr lang="en-US"/>
        </a:p>
      </dgm:t>
    </dgm:pt>
    <dgm:pt modelId="{EC3278C7-24E9-4755-B03E-709C332179EE}" type="sibTrans" cxnId="{2312DA10-2115-44C6-9344-C083AAAEC128}">
      <dgm:prSet/>
      <dgm:spPr/>
      <dgm:t>
        <a:bodyPr/>
        <a:lstStyle/>
        <a:p>
          <a:endParaRPr lang="en-US"/>
        </a:p>
      </dgm:t>
    </dgm:pt>
    <dgm:pt modelId="{C7A7273E-8468-4B73-A637-8E1107F4BCA6}">
      <dgm:prSet/>
      <dgm:spPr/>
      <dgm:t>
        <a:bodyPr/>
        <a:lstStyle/>
        <a:p>
          <a:r>
            <a:rPr lang="en-US"/>
            <a:t>You exercise moderately 3-5 days per week</a:t>
          </a:r>
        </a:p>
      </dgm:t>
    </dgm:pt>
    <dgm:pt modelId="{D39EB5AE-A987-4247-99F3-9E45B10B2EA1}" type="parTrans" cxnId="{8416C913-0D9F-4E20-B3FD-3E69427AF9AA}">
      <dgm:prSet/>
      <dgm:spPr/>
      <dgm:t>
        <a:bodyPr/>
        <a:lstStyle/>
        <a:p>
          <a:endParaRPr lang="en-US"/>
        </a:p>
      </dgm:t>
    </dgm:pt>
    <dgm:pt modelId="{37E891C0-69FC-4FFA-9EBE-C98AB94C7151}" type="sibTrans" cxnId="{8416C913-0D9F-4E20-B3FD-3E69427AF9AA}">
      <dgm:prSet/>
      <dgm:spPr/>
      <dgm:t>
        <a:bodyPr/>
        <a:lstStyle/>
        <a:p>
          <a:endParaRPr lang="en-US"/>
        </a:p>
      </dgm:t>
    </dgm:pt>
    <dgm:pt modelId="{B418B29A-AE47-4FF3-9D4F-D1BF331D1855}">
      <dgm:prSet/>
      <dgm:spPr/>
      <dgm:t>
        <a:bodyPr/>
        <a:lstStyle/>
        <a:p>
          <a:r>
            <a:rPr lang="en-US"/>
            <a:t>High Activity</a:t>
          </a:r>
        </a:p>
      </dgm:t>
    </dgm:pt>
    <dgm:pt modelId="{D652BA8C-8ED6-488B-B55A-50B33E24337B}" type="parTrans" cxnId="{DA387A05-CEA2-41C0-89C0-47624F6DDA99}">
      <dgm:prSet/>
      <dgm:spPr/>
      <dgm:t>
        <a:bodyPr/>
        <a:lstStyle/>
        <a:p>
          <a:endParaRPr lang="en-US"/>
        </a:p>
      </dgm:t>
    </dgm:pt>
    <dgm:pt modelId="{4ED41550-DE4C-482E-9C02-3EE12CF74359}" type="sibTrans" cxnId="{DA387A05-CEA2-41C0-89C0-47624F6DDA99}">
      <dgm:prSet/>
      <dgm:spPr/>
      <dgm:t>
        <a:bodyPr/>
        <a:lstStyle/>
        <a:p>
          <a:endParaRPr lang="en-US"/>
        </a:p>
      </dgm:t>
    </dgm:pt>
    <dgm:pt modelId="{CC308B82-F432-498E-846A-4C73B230538C}">
      <dgm:prSet/>
      <dgm:spPr/>
      <dgm:t>
        <a:bodyPr/>
        <a:lstStyle/>
        <a:p>
          <a:r>
            <a:rPr lang="en-US"/>
            <a:t>You exercise heavily 6-7 days per week</a:t>
          </a:r>
        </a:p>
      </dgm:t>
    </dgm:pt>
    <dgm:pt modelId="{700AF6F4-BBC0-4D88-9116-73A85D2D7FAE}" type="parTrans" cxnId="{64DE8EFE-A1A2-4A87-9DF3-B73FD2F25E28}">
      <dgm:prSet/>
      <dgm:spPr/>
      <dgm:t>
        <a:bodyPr/>
        <a:lstStyle/>
        <a:p>
          <a:endParaRPr lang="en-US"/>
        </a:p>
      </dgm:t>
    </dgm:pt>
    <dgm:pt modelId="{43D49A62-1EB3-4FEC-B5B4-137DE73D9604}" type="sibTrans" cxnId="{64DE8EFE-A1A2-4A87-9DF3-B73FD2F25E28}">
      <dgm:prSet/>
      <dgm:spPr/>
      <dgm:t>
        <a:bodyPr/>
        <a:lstStyle/>
        <a:p>
          <a:endParaRPr lang="en-US"/>
        </a:p>
      </dgm:t>
    </dgm:pt>
    <dgm:pt modelId="{16CAC616-F47C-48A9-B154-FE143F89C9DF}">
      <dgm:prSet/>
      <dgm:spPr/>
      <dgm:t>
        <a:bodyPr/>
        <a:lstStyle/>
        <a:p>
          <a:r>
            <a:rPr lang="en-US"/>
            <a:t>Very High Activity</a:t>
          </a:r>
        </a:p>
      </dgm:t>
    </dgm:pt>
    <dgm:pt modelId="{3A555A8B-8727-4D93-B7DA-C39E76969182}" type="parTrans" cxnId="{C5F9C7A2-F6E7-4BB3-9F02-D1D8AE548EDF}">
      <dgm:prSet/>
      <dgm:spPr/>
      <dgm:t>
        <a:bodyPr/>
        <a:lstStyle/>
        <a:p>
          <a:endParaRPr lang="en-US"/>
        </a:p>
      </dgm:t>
    </dgm:pt>
    <dgm:pt modelId="{082D4DA2-14B8-4F58-A383-CDFBB92D7345}" type="sibTrans" cxnId="{C5F9C7A2-F6E7-4BB3-9F02-D1D8AE548EDF}">
      <dgm:prSet/>
      <dgm:spPr/>
      <dgm:t>
        <a:bodyPr/>
        <a:lstStyle/>
        <a:p>
          <a:endParaRPr lang="en-US"/>
        </a:p>
      </dgm:t>
    </dgm:pt>
    <dgm:pt modelId="{6B468CDB-9024-4F1E-B54D-6B22415FE505}">
      <dgm:prSet/>
      <dgm:spPr/>
      <dgm:t>
        <a:bodyPr/>
        <a:lstStyle/>
        <a:p>
          <a:r>
            <a:rPr lang="en-US"/>
            <a:t>You exercise very heavily (i.e. 2x per day, extra heavy workouts)</a:t>
          </a:r>
        </a:p>
      </dgm:t>
    </dgm:pt>
    <dgm:pt modelId="{8D23D971-2728-4F08-86FA-EF1CFE83EFD0}" type="parTrans" cxnId="{5B5D1323-9F05-4501-8BF4-CE119CA579CE}">
      <dgm:prSet/>
      <dgm:spPr/>
      <dgm:t>
        <a:bodyPr/>
        <a:lstStyle/>
        <a:p>
          <a:endParaRPr lang="en-US"/>
        </a:p>
      </dgm:t>
    </dgm:pt>
    <dgm:pt modelId="{C4305DAD-342B-4F26-B7AB-0F7AB00CDEBD}" type="sibTrans" cxnId="{5B5D1323-9F05-4501-8BF4-CE119CA579CE}">
      <dgm:prSet/>
      <dgm:spPr/>
      <dgm:t>
        <a:bodyPr/>
        <a:lstStyle/>
        <a:p>
          <a:endParaRPr lang="en-US"/>
        </a:p>
      </dgm:t>
    </dgm:pt>
    <dgm:pt modelId="{24C3312D-7049-42FA-9B75-0216F0C571BD}" type="pres">
      <dgm:prSet presAssocID="{1D715D0A-88D5-4357-A4AD-F80D90DC54E1}" presName="Name0" presStyleCnt="0">
        <dgm:presLayoutVars>
          <dgm:dir/>
          <dgm:animLvl val="lvl"/>
          <dgm:resizeHandles val="exact"/>
        </dgm:presLayoutVars>
      </dgm:prSet>
      <dgm:spPr/>
    </dgm:pt>
    <dgm:pt modelId="{8B8A582A-EAFA-4D63-BBA0-F34075AE6EA8}" type="pres">
      <dgm:prSet presAssocID="{67673AB1-21D9-4828-8FCD-6F6F0AD69BBE}" presName="linNode" presStyleCnt="0"/>
      <dgm:spPr/>
    </dgm:pt>
    <dgm:pt modelId="{ACAE3553-A579-417A-A0E4-ED6445CC56F4}" type="pres">
      <dgm:prSet presAssocID="{67673AB1-21D9-4828-8FCD-6F6F0AD69BBE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966D5981-8389-4C69-9298-9A24A24DEBC8}" type="pres">
      <dgm:prSet presAssocID="{67673AB1-21D9-4828-8FCD-6F6F0AD69BBE}" presName="descendantText" presStyleLbl="alignAccFollowNode1" presStyleIdx="0" presStyleCnt="5">
        <dgm:presLayoutVars>
          <dgm:bulletEnabled val="1"/>
        </dgm:presLayoutVars>
      </dgm:prSet>
      <dgm:spPr/>
    </dgm:pt>
    <dgm:pt modelId="{8C7C34DC-D9D8-4B2D-BEF2-A73138084409}" type="pres">
      <dgm:prSet presAssocID="{BC7F8A4F-0F19-43BB-8277-11C3B8F4C28C}" presName="sp" presStyleCnt="0"/>
      <dgm:spPr/>
    </dgm:pt>
    <dgm:pt modelId="{E2B738F7-CEC8-4B9E-8457-E82E63B80DDF}" type="pres">
      <dgm:prSet presAssocID="{79D2278B-AE13-4073-815D-CEC6C82E17C4}" presName="linNode" presStyleCnt="0"/>
      <dgm:spPr/>
    </dgm:pt>
    <dgm:pt modelId="{7A433906-56C1-49FD-B6D9-CA820E76A634}" type="pres">
      <dgm:prSet presAssocID="{79D2278B-AE13-4073-815D-CEC6C82E17C4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42DFE69C-015B-4283-AB51-723379F97C00}" type="pres">
      <dgm:prSet presAssocID="{79D2278B-AE13-4073-815D-CEC6C82E17C4}" presName="descendantText" presStyleLbl="alignAccFollowNode1" presStyleIdx="1" presStyleCnt="5">
        <dgm:presLayoutVars>
          <dgm:bulletEnabled val="1"/>
        </dgm:presLayoutVars>
      </dgm:prSet>
      <dgm:spPr/>
    </dgm:pt>
    <dgm:pt modelId="{FA4005A3-539B-4707-BCBF-D83B6D07C41A}" type="pres">
      <dgm:prSet presAssocID="{B4CF4598-4C97-42EA-9814-3131DAEE0F8A}" presName="sp" presStyleCnt="0"/>
      <dgm:spPr/>
    </dgm:pt>
    <dgm:pt modelId="{576D0882-D59C-4C64-A9E8-EE6583695222}" type="pres">
      <dgm:prSet presAssocID="{DB1D2247-D250-499C-A716-A3733D51ECDF}" presName="linNode" presStyleCnt="0"/>
      <dgm:spPr/>
    </dgm:pt>
    <dgm:pt modelId="{E9F78C99-89D0-473D-88C1-FF56E3D311C9}" type="pres">
      <dgm:prSet presAssocID="{DB1D2247-D250-499C-A716-A3733D51ECDF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289F977E-849B-4DFD-985B-FDD99B2F4DF5}" type="pres">
      <dgm:prSet presAssocID="{DB1D2247-D250-499C-A716-A3733D51ECDF}" presName="descendantText" presStyleLbl="alignAccFollowNode1" presStyleIdx="2" presStyleCnt="5">
        <dgm:presLayoutVars>
          <dgm:bulletEnabled val="1"/>
        </dgm:presLayoutVars>
      </dgm:prSet>
      <dgm:spPr/>
    </dgm:pt>
    <dgm:pt modelId="{A40E8885-ABD2-4C79-930C-FC94FDD80CB0}" type="pres">
      <dgm:prSet presAssocID="{EC3278C7-24E9-4755-B03E-709C332179EE}" presName="sp" presStyleCnt="0"/>
      <dgm:spPr/>
    </dgm:pt>
    <dgm:pt modelId="{C0DDAFDC-C8BB-47CD-BD54-4745B04D2010}" type="pres">
      <dgm:prSet presAssocID="{B418B29A-AE47-4FF3-9D4F-D1BF331D1855}" presName="linNode" presStyleCnt="0"/>
      <dgm:spPr/>
    </dgm:pt>
    <dgm:pt modelId="{BFC3E43A-5465-4B1D-8314-71465C4A2D38}" type="pres">
      <dgm:prSet presAssocID="{B418B29A-AE47-4FF3-9D4F-D1BF331D1855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31ADF22A-6DFB-4845-8695-590BA3EF83F7}" type="pres">
      <dgm:prSet presAssocID="{B418B29A-AE47-4FF3-9D4F-D1BF331D1855}" presName="descendantText" presStyleLbl="alignAccFollowNode1" presStyleIdx="3" presStyleCnt="5">
        <dgm:presLayoutVars>
          <dgm:bulletEnabled val="1"/>
        </dgm:presLayoutVars>
      </dgm:prSet>
      <dgm:spPr/>
    </dgm:pt>
    <dgm:pt modelId="{0101E0DD-A8C2-4BAA-93F9-26CB409A7B8B}" type="pres">
      <dgm:prSet presAssocID="{4ED41550-DE4C-482E-9C02-3EE12CF74359}" presName="sp" presStyleCnt="0"/>
      <dgm:spPr/>
    </dgm:pt>
    <dgm:pt modelId="{3EEBB064-0422-4632-8CEA-390E25C94509}" type="pres">
      <dgm:prSet presAssocID="{16CAC616-F47C-48A9-B154-FE143F89C9DF}" presName="linNode" presStyleCnt="0"/>
      <dgm:spPr/>
    </dgm:pt>
    <dgm:pt modelId="{BA8F94A8-9DFE-43B6-BF7F-F17BCCF0239E}" type="pres">
      <dgm:prSet presAssocID="{16CAC616-F47C-48A9-B154-FE143F89C9DF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6A6BEE70-48B9-4FC5-9A98-18C0016CC51A}" type="pres">
      <dgm:prSet presAssocID="{16CAC616-F47C-48A9-B154-FE143F89C9DF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DA387A05-CEA2-41C0-89C0-47624F6DDA99}" srcId="{1D715D0A-88D5-4357-A4AD-F80D90DC54E1}" destId="{B418B29A-AE47-4FF3-9D4F-D1BF331D1855}" srcOrd="3" destOrd="0" parTransId="{D652BA8C-8ED6-488B-B55A-50B33E24337B}" sibTransId="{4ED41550-DE4C-482E-9C02-3EE12CF74359}"/>
    <dgm:cxn modelId="{A8B34309-4A23-4900-ACC9-3DA0E2A973AE}" type="presOf" srcId="{6B468CDB-9024-4F1E-B54D-6B22415FE505}" destId="{6A6BEE70-48B9-4FC5-9A98-18C0016CC51A}" srcOrd="0" destOrd="0" presId="urn:microsoft.com/office/officeart/2005/8/layout/vList5"/>
    <dgm:cxn modelId="{2312DA10-2115-44C6-9344-C083AAAEC128}" srcId="{1D715D0A-88D5-4357-A4AD-F80D90DC54E1}" destId="{DB1D2247-D250-499C-A716-A3733D51ECDF}" srcOrd="2" destOrd="0" parTransId="{0ADCBD8C-1EF7-47E1-B53E-14D32EEF6255}" sibTransId="{EC3278C7-24E9-4755-B03E-709C332179EE}"/>
    <dgm:cxn modelId="{DA485C11-9D4C-4A7F-A000-2878FDDF4737}" type="presOf" srcId="{CC308B82-F432-498E-846A-4C73B230538C}" destId="{31ADF22A-6DFB-4845-8695-590BA3EF83F7}" srcOrd="0" destOrd="0" presId="urn:microsoft.com/office/officeart/2005/8/layout/vList5"/>
    <dgm:cxn modelId="{73B21813-0B4F-48D6-AAA4-BB73BF7C9F5A}" srcId="{1D715D0A-88D5-4357-A4AD-F80D90DC54E1}" destId="{79D2278B-AE13-4073-815D-CEC6C82E17C4}" srcOrd="1" destOrd="0" parTransId="{34D54CA2-FB5C-4172-AD6E-E4258C64AD22}" sibTransId="{B4CF4598-4C97-42EA-9814-3131DAEE0F8A}"/>
    <dgm:cxn modelId="{8416C913-0D9F-4E20-B3FD-3E69427AF9AA}" srcId="{DB1D2247-D250-499C-A716-A3733D51ECDF}" destId="{C7A7273E-8468-4B73-A637-8E1107F4BCA6}" srcOrd="0" destOrd="0" parTransId="{D39EB5AE-A987-4247-99F3-9E45B10B2EA1}" sibTransId="{37E891C0-69FC-4FFA-9EBE-C98AB94C7151}"/>
    <dgm:cxn modelId="{2D201316-F28E-43AA-BEB2-4AF9DC00F536}" type="presOf" srcId="{67673AB1-21D9-4828-8FCD-6F6F0AD69BBE}" destId="{ACAE3553-A579-417A-A0E4-ED6445CC56F4}" srcOrd="0" destOrd="0" presId="urn:microsoft.com/office/officeart/2005/8/layout/vList5"/>
    <dgm:cxn modelId="{5B5D1323-9F05-4501-8BF4-CE119CA579CE}" srcId="{16CAC616-F47C-48A9-B154-FE143F89C9DF}" destId="{6B468CDB-9024-4F1E-B54D-6B22415FE505}" srcOrd="0" destOrd="0" parTransId="{8D23D971-2728-4F08-86FA-EF1CFE83EFD0}" sibTransId="{C4305DAD-342B-4F26-B7AB-0F7AB00CDEBD}"/>
    <dgm:cxn modelId="{2BABEA2E-BD80-44A9-9359-428EABAEAD56}" type="presOf" srcId="{B418B29A-AE47-4FF3-9D4F-D1BF331D1855}" destId="{BFC3E43A-5465-4B1D-8314-71465C4A2D38}" srcOrd="0" destOrd="0" presId="urn:microsoft.com/office/officeart/2005/8/layout/vList5"/>
    <dgm:cxn modelId="{F8B0E85D-3693-4F0E-B09C-2BF0F46715D5}" type="presOf" srcId="{1D715D0A-88D5-4357-A4AD-F80D90DC54E1}" destId="{24C3312D-7049-42FA-9B75-0216F0C571BD}" srcOrd="0" destOrd="0" presId="urn:microsoft.com/office/officeart/2005/8/layout/vList5"/>
    <dgm:cxn modelId="{ECCD0449-33F9-44D4-9671-E4B9BAB85FDD}" type="presOf" srcId="{16CAC616-F47C-48A9-B154-FE143F89C9DF}" destId="{BA8F94A8-9DFE-43B6-BF7F-F17BCCF0239E}" srcOrd="0" destOrd="0" presId="urn:microsoft.com/office/officeart/2005/8/layout/vList5"/>
    <dgm:cxn modelId="{2FD85D6A-950B-4A16-8722-691943E2ED1E}" srcId="{67673AB1-21D9-4828-8FCD-6F6F0AD69BBE}" destId="{36C215F7-DE5A-4949-97A8-5975C4E21F63}" srcOrd="0" destOrd="0" parTransId="{1FA86A54-E1E0-44F6-BB62-589AF8C645EC}" sibTransId="{8CC409CD-C8B9-41E0-AA7D-8B51979797F1}"/>
    <dgm:cxn modelId="{5158BC7D-47A9-4F05-8198-50C25B397B76}" type="presOf" srcId="{DB1D2247-D250-499C-A716-A3733D51ECDF}" destId="{E9F78C99-89D0-473D-88C1-FF56E3D311C9}" srcOrd="0" destOrd="0" presId="urn:microsoft.com/office/officeart/2005/8/layout/vList5"/>
    <dgm:cxn modelId="{93D3FC8F-3665-411A-8099-8D67DF700759}" type="presOf" srcId="{C7A7273E-8468-4B73-A637-8E1107F4BCA6}" destId="{289F977E-849B-4DFD-985B-FDD99B2F4DF5}" srcOrd="0" destOrd="0" presId="urn:microsoft.com/office/officeart/2005/8/layout/vList5"/>
    <dgm:cxn modelId="{C5F9C7A2-F6E7-4BB3-9F02-D1D8AE548EDF}" srcId="{1D715D0A-88D5-4357-A4AD-F80D90DC54E1}" destId="{16CAC616-F47C-48A9-B154-FE143F89C9DF}" srcOrd="4" destOrd="0" parTransId="{3A555A8B-8727-4D93-B7DA-C39E76969182}" sibTransId="{082D4DA2-14B8-4F58-A383-CDFBB92D7345}"/>
    <dgm:cxn modelId="{29A64BAB-C50B-40E1-B1FD-20DC085D76B9}" type="presOf" srcId="{36C215F7-DE5A-4949-97A8-5975C4E21F63}" destId="{966D5981-8389-4C69-9298-9A24A24DEBC8}" srcOrd="0" destOrd="0" presId="urn:microsoft.com/office/officeart/2005/8/layout/vList5"/>
    <dgm:cxn modelId="{74C4D8CE-50E9-4EEA-BBBE-D5404A90B6BC}" srcId="{79D2278B-AE13-4073-815D-CEC6C82E17C4}" destId="{058855B2-FC2C-4A65-8096-9A5F514E53E8}" srcOrd="0" destOrd="0" parTransId="{589A1740-A365-46C9-A628-5F80AF9771A3}" sibTransId="{14D3D1FF-E5F5-4E35-9280-8E4B6A9E5ADC}"/>
    <dgm:cxn modelId="{CFCCD9D9-58EF-4217-AA4D-C16DF109DE24}" srcId="{1D715D0A-88D5-4357-A4AD-F80D90DC54E1}" destId="{67673AB1-21D9-4828-8FCD-6F6F0AD69BBE}" srcOrd="0" destOrd="0" parTransId="{25039AA1-019D-4BF9-B560-8DE4FBB50282}" sibTransId="{BC7F8A4F-0F19-43BB-8277-11C3B8F4C28C}"/>
    <dgm:cxn modelId="{48A107E2-D8BC-46DB-B9C3-007AF30C1FCD}" type="presOf" srcId="{79D2278B-AE13-4073-815D-CEC6C82E17C4}" destId="{7A433906-56C1-49FD-B6D9-CA820E76A634}" srcOrd="0" destOrd="0" presId="urn:microsoft.com/office/officeart/2005/8/layout/vList5"/>
    <dgm:cxn modelId="{167F9DF2-E617-4CD5-B8B4-6BCC3577A118}" type="presOf" srcId="{058855B2-FC2C-4A65-8096-9A5F514E53E8}" destId="{42DFE69C-015B-4283-AB51-723379F97C00}" srcOrd="0" destOrd="0" presId="urn:microsoft.com/office/officeart/2005/8/layout/vList5"/>
    <dgm:cxn modelId="{64DE8EFE-A1A2-4A87-9DF3-B73FD2F25E28}" srcId="{B418B29A-AE47-4FF3-9D4F-D1BF331D1855}" destId="{CC308B82-F432-498E-846A-4C73B230538C}" srcOrd="0" destOrd="0" parTransId="{700AF6F4-BBC0-4D88-9116-73A85D2D7FAE}" sibTransId="{43D49A62-1EB3-4FEC-B5B4-137DE73D9604}"/>
    <dgm:cxn modelId="{9D4D5715-BD46-4938-86BD-D585FF76B86D}" type="presParOf" srcId="{24C3312D-7049-42FA-9B75-0216F0C571BD}" destId="{8B8A582A-EAFA-4D63-BBA0-F34075AE6EA8}" srcOrd="0" destOrd="0" presId="urn:microsoft.com/office/officeart/2005/8/layout/vList5"/>
    <dgm:cxn modelId="{4F58F655-F868-4C9C-8502-A6D0D72591EB}" type="presParOf" srcId="{8B8A582A-EAFA-4D63-BBA0-F34075AE6EA8}" destId="{ACAE3553-A579-417A-A0E4-ED6445CC56F4}" srcOrd="0" destOrd="0" presId="urn:microsoft.com/office/officeart/2005/8/layout/vList5"/>
    <dgm:cxn modelId="{7B47F1FA-76F2-420B-83F7-943C659C28CE}" type="presParOf" srcId="{8B8A582A-EAFA-4D63-BBA0-F34075AE6EA8}" destId="{966D5981-8389-4C69-9298-9A24A24DEBC8}" srcOrd="1" destOrd="0" presId="urn:microsoft.com/office/officeart/2005/8/layout/vList5"/>
    <dgm:cxn modelId="{703DDC71-AD8D-4698-972A-631D68AC61B8}" type="presParOf" srcId="{24C3312D-7049-42FA-9B75-0216F0C571BD}" destId="{8C7C34DC-D9D8-4B2D-BEF2-A73138084409}" srcOrd="1" destOrd="0" presId="urn:microsoft.com/office/officeart/2005/8/layout/vList5"/>
    <dgm:cxn modelId="{5A86512A-331D-4E4D-96E2-290C2CF602F9}" type="presParOf" srcId="{24C3312D-7049-42FA-9B75-0216F0C571BD}" destId="{E2B738F7-CEC8-4B9E-8457-E82E63B80DDF}" srcOrd="2" destOrd="0" presId="urn:microsoft.com/office/officeart/2005/8/layout/vList5"/>
    <dgm:cxn modelId="{315BFE24-D98B-4027-8EBD-31E966477FEA}" type="presParOf" srcId="{E2B738F7-CEC8-4B9E-8457-E82E63B80DDF}" destId="{7A433906-56C1-49FD-B6D9-CA820E76A634}" srcOrd="0" destOrd="0" presId="urn:microsoft.com/office/officeart/2005/8/layout/vList5"/>
    <dgm:cxn modelId="{DD88C083-26BA-4769-B730-C8521AFF83C4}" type="presParOf" srcId="{E2B738F7-CEC8-4B9E-8457-E82E63B80DDF}" destId="{42DFE69C-015B-4283-AB51-723379F97C00}" srcOrd="1" destOrd="0" presId="urn:microsoft.com/office/officeart/2005/8/layout/vList5"/>
    <dgm:cxn modelId="{ED084D0E-D447-477E-A5C0-7BE5159EC25B}" type="presParOf" srcId="{24C3312D-7049-42FA-9B75-0216F0C571BD}" destId="{FA4005A3-539B-4707-BCBF-D83B6D07C41A}" srcOrd="3" destOrd="0" presId="urn:microsoft.com/office/officeart/2005/8/layout/vList5"/>
    <dgm:cxn modelId="{3BDB685C-5B15-43D6-A68E-3012ED8D9B5C}" type="presParOf" srcId="{24C3312D-7049-42FA-9B75-0216F0C571BD}" destId="{576D0882-D59C-4C64-A9E8-EE6583695222}" srcOrd="4" destOrd="0" presId="urn:microsoft.com/office/officeart/2005/8/layout/vList5"/>
    <dgm:cxn modelId="{75985D9F-F94F-47C4-9BC3-5683B6F1B2F7}" type="presParOf" srcId="{576D0882-D59C-4C64-A9E8-EE6583695222}" destId="{E9F78C99-89D0-473D-88C1-FF56E3D311C9}" srcOrd="0" destOrd="0" presId="urn:microsoft.com/office/officeart/2005/8/layout/vList5"/>
    <dgm:cxn modelId="{D61E67A7-03D7-46E2-9F69-1475D7A9086F}" type="presParOf" srcId="{576D0882-D59C-4C64-A9E8-EE6583695222}" destId="{289F977E-849B-4DFD-985B-FDD99B2F4DF5}" srcOrd="1" destOrd="0" presId="urn:microsoft.com/office/officeart/2005/8/layout/vList5"/>
    <dgm:cxn modelId="{30DA01BF-F34C-4B74-B658-41E015578734}" type="presParOf" srcId="{24C3312D-7049-42FA-9B75-0216F0C571BD}" destId="{A40E8885-ABD2-4C79-930C-FC94FDD80CB0}" srcOrd="5" destOrd="0" presId="urn:microsoft.com/office/officeart/2005/8/layout/vList5"/>
    <dgm:cxn modelId="{BFF7FC5C-E0FC-47AA-947B-CE24BF639E25}" type="presParOf" srcId="{24C3312D-7049-42FA-9B75-0216F0C571BD}" destId="{C0DDAFDC-C8BB-47CD-BD54-4745B04D2010}" srcOrd="6" destOrd="0" presId="urn:microsoft.com/office/officeart/2005/8/layout/vList5"/>
    <dgm:cxn modelId="{F853094F-F9F6-43E2-A29B-189D38DEA92C}" type="presParOf" srcId="{C0DDAFDC-C8BB-47CD-BD54-4745B04D2010}" destId="{BFC3E43A-5465-4B1D-8314-71465C4A2D38}" srcOrd="0" destOrd="0" presId="urn:microsoft.com/office/officeart/2005/8/layout/vList5"/>
    <dgm:cxn modelId="{F6BA7EEF-C1B5-4D0C-B0E9-F2D342844B3A}" type="presParOf" srcId="{C0DDAFDC-C8BB-47CD-BD54-4745B04D2010}" destId="{31ADF22A-6DFB-4845-8695-590BA3EF83F7}" srcOrd="1" destOrd="0" presId="urn:microsoft.com/office/officeart/2005/8/layout/vList5"/>
    <dgm:cxn modelId="{9FE05AC0-36B3-48DD-92CE-9D34B620A8E8}" type="presParOf" srcId="{24C3312D-7049-42FA-9B75-0216F0C571BD}" destId="{0101E0DD-A8C2-4BAA-93F9-26CB409A7B8B}" srcOrd="7" destOrd="0" presId="urn:microsoft.com/office/officeart/2005/8/layout/vList5"/>
    <dgm:cxn modelId="{F623AA1B-D382-443C-91FC-DA1669756B18}" type="presParOf" srcId="{24C3312D-7049-42FA-9B75-0216F0C571BD}" destId="{3EEBB064-0422-4632-8CEA-390E25C94509}" srcOrd="8" destOrd="0" presId="urn:microsoft.com/office/officeart/2005/8/layout/vList5"/>
    <dgm:cxn modelId="{249F49FB-2530-44B8-A39E-238C04A94AC1}" type="presParOf" srcId="{3EEBB064-0422-4632-8CEA-390E25C94509}" destId="{BA8F94A8-9DFE-43B6-BF7F-F17BCCF0239E}" srcOrd="0" destOrd="0" presId="urn:microsoft.com/office/officeart/2005/8/layout/vList5"/>
    <dgm:cxn modelId="{751FE462-9C00-4D2A-9F6A-479DEE59BED4}" type="presParOf" srcId="{3EEBB064-0422-4632-8CEA-390E25C94509}" destId="{6A6BEE70-48B9-4FC5-9A98-18C0016CC5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5F7A3-516E-47BD-873C-66ABDD0936C5}">
      <dsp:nvSpPr>
        <dsp:cNvPr id="0" name=""/>
        <dsp:cNvSpPr/>
      </dsp:nvSpPr>
      <dsp:spPr>
        <a:xfrm>
          <a:off x="3195" y="0"/>
          <a:ext cx="2534822" cy="328612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625" tIns="330200" rIns="197625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Identify your SMART Goal and your WHY</a:t>
          </a:r>
        </a:p>
      </dsp:txBody>
      <dsp:txXfrm>
        <a:off x="3195" y="1248727"/>
        <a:ext cx="2534822" cy="1971675"/>
      </dsp:txXfrm>
    </dsp:sp>
    <dsp:sp modelId="{5AF7C515-E0CE-4497-946F-9D0A5DB1FC4A}">
      <dsp:nvSpPr>
        <dsp:cNvPr id="0" name=""/>
        <dsp:cNvSpPr/>
      </dsp:nvSpPr>
      <dsp:spPr>
        <a:xfrm>
          <a:off x="777687" y="328612"/>
          <a:ext cx="985837" cy="9858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60" tIns="12700" rIns="7686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22059" y="472984"/>
        <a:ext cx="697093" cy="697093"/>
      </dsp:txXfrm>
    </dsp:sp>
    <dsp:sp modelId="{7AF84AB9-BF9D-48B1-954C-F8E49BBDD535}">
      <dsp:nvSpPr>
        <dsp:cNvPr id="0" name=""/>
        <dsp:cNvSpPr/>
      </dsp:nvSpPr>
      <dsp:spPr>
        <a:xfrm>
          <a:off x="3195" y="3286053"/>
          <a:ext cx="2534822" cy="72"/>
        </a:xfrm>
        <a:prstGeom prst="rect">
          <a:avLst/>
        </a:prstGeom>
        <a:solidFill>
          <a:schemeClr val="accent4">
            <a:hueOff val="-237443"/>
            <a:satOff val="-1018"/>
            <a:lumOff val="1345"/>
            <a:alphaOff val="0"/>
          </a:schemeClr>
        </a:solidFill>
        <a:ln w="19050" cap="rnd" cmpd="sng" algn="ctr">
          <a:solidFill>
            <a:schemeClr val="accent4">
              <a:hueOff val="-237443"/>
              <a:satOff val="-1018"/>
              <a:lumOff val="13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5BB7CE-BA09-4D72-9D6D-CD32C7DD6E1A}">
      <dsp:nvSpPr>
        <dsp:cNvPr id="0" name=""/>
        <dsp:cNvSpPr/>
      </dsp:nvSpPr>
      <dsp:spPr>
        <a:xfrm>
          <a:off x="2791499" y="0"/>
          <a:ext cx="2534822" cy="3286125"/>
        </a:xfrm>
        <a:prstGeom prst="rect">
          <a:avLst/>
        </a:prstGeom>
        <a:solidFill>
          <a:schemeClr val="accent4">
            <a:tint val="40000"/>
            <a:alpha val="90000"/>
            <a:hueOff val="-455076"/>
            <a:satOff val="3240"/>
            <a:lumOff val="585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-455076"/>
              <a:satOff val="3240"/>
              <a:lumOff val="5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625" tIns="330200" rIns="197625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Physically write both down</a:t>
          </a:r>
        </a:p>
      </dsp:txBody>
      <dsp:txXfrm>
        <a:off x="2791499" y="1248727"/>
        <a:ext cx="2534822" cy="1971675"/>
      </dsp:txXfrm>
    </dsp:sp>
    <dsp:sp modelId="{4266BEC1-1FE8-42A1-9435-42D0EE1EB14F}">
      <dsp:nvSpPr>
        <dsp:cNvPr id="0" name=""/>
        <dsp:cNvSpPr/>
      </dsp:nvSpPr>
      <dsp:spPr>
        <a:xfrm>
          <a:off x="3565991" y="328612"/>
          <a:ext cx="985837" cy="985837"/>
        </a:xfrm>
        <a:prstGeom prst="ellipse">
          <a:avLst/>
        </a:prstGeom>
        <a:solidFill>
          <a:schemeClr val="accent4">
            <a:hueOff val="-474887"/>
            <a:satOff val="-2035"/>
            <a:lumOff val="2689"/>
            <a:alphaOff val="0"/>
          </a:schemeClr>
        </a:solidFill>
        <a:ln w="19050" cap="rnd" cmpd="sng" algn="ctr">
          <a:solidFill>
            <a:schemeClr val="accent4">
              <a:hueOff val="-474887"/>
              <a:satOff val="-2035"/>
              <a:lumOff val="26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60" tIns="12700" rIns="7686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10363" y="472984"/>
        <a:ext cx="697093" cy="697093"/>
      </dsp:txXfrm>
    </dsp:sp>
    <dsp:sp modelId="{2F88297A-B6B7-4C75-8A07-C0EED30F1E89}">
      <dsp:nvSpPr>
        <dsp:cNvPr id="0" name=""/>
        <dsp:cNvSpPr/>
      </dsp:nvSpPr>
      <dsp:spPr>
        <a:xfrm>
          <a:off x="2791499" y="3286053"/>
          <a:ext cx="2534822" cy="72"/>
        </a:xfrm>
        <a:prstGeom prst="rect">
          <a:avLst/>
        </a:prstGeom>
        <a:solidFill>
          <a:schemeClr val="accent4">
            <a:hueOff val="-712330"/>
            <a:satOff val="-3053"/>
            <a:lumOff val="4034"/>
            <a:alphaOff val="0"/>
          </a:schemeClr>
        </a:solidFill>
        <a:ln w="19050" cap="rnd" cmpd="sng" algn="ctr">
          <a:solidFill>
            <a:schemeClr val="accent4">
              <a:hueOff val="-712330"/>
              <a:satOff val="-3053"/>
              <a:lumOff val="40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0EF02-3C82-40AB-B319-8F5AF539B0C1}">
      <dsp:nvSpPr>
        <dsp:cNvPr id="0" name=""/>
        <dsp:cNvSpPr/>
      </dsp:nvSpPr>
      <dsp:spPr>
        <a:xfrm>
          <a:off x="5579803" y="0"/>
          <a:ext cx="2534822" cy="3286125"/>
        </a:xfrm>
        <a:prstGeom prst="rect">
          <a:avLst/>
        </a:prstGeom>
        <a:solidFill>
          <a:schemeClr val="accent4">
            <a:tint val="40000"/>
            <a:alpha val="90000"/>
            <a:hueOff val="-910153"/>
            <a:satOff val="6481"/>
            <a:lumOff val="1171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-910153"/>
              <a:satOff val="6481"/>
              <a:lumOff val="11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625" tIns="330200" rIns="197625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somebody you can share these with for accountability</a:t>
          </a:r>
        </a:p>
      </dsp:txBody>
      <dsp:txXfrm>
        <a:off x="5579803" y="1248727"/>
        <a:ext cx="2534822" cy="1971675"/>
      </dsp:txXfrm>
    </dsp:sp>
    <dsp:sp modelId="{A302C72A-529F-4338-A454-0CEC13A84F0E}">
      <dsp:nvSpPr>
        <dsp:cNvPr id="0" name=""/>
        <dsp:cNvSpPr/>
      </dsp:nvSpPr>
      <dsp:spPr>
        <a:xfrm>
          <a:off x="6354295" y="328612"/>
          <a:ext cx="985837" cy="985837"/>
        </a:xfrm>
        <a:prstGeom prst="ellipse">
          <a:avLst/>
        </a:prstGeom>
        <a:solidFill>
          <a:schemeClr val="accent4">
            <a:hueOff val="-949773"/>
            <a:satOff val="-4071"/>
            <a:lumOff val="5378"/>
            <a:alphaOff val="0"/>
          </a:schemeClr>
        </a:solidFill>
        <a:ln w="19050" cap="rnd" cmpd="sng" algn="ctr">
          <a:solidFill>
            <a:schemeClr val="accent4">
              <a:hueOff val="-949773"/>
              <a:satOff val="-4071"/>
              <a:lumOff val="53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60" tIns="12700" rIns="7686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498667" y="472984"/>
        <a:ext cx="697093" cy="697093"/>
      </dsp:txXfrm>
    </dsp:sp>
    <dsp:sp modelId="{7AC61485-46B6-4205-A0B0-697CE2D08BE5}">
      <dsp:nvSpPr>
        <dsp:cNvPr id="0" name=""/>
        <dsp:cNvSpPr/>
      </dsp:nvSpPr>
      <dsp:spPr>
        <a:xfrm>
          <a:off x="5579803" y="3286053"/>
          <a:ext cx="2534822" cy="72"/>
        </a:xfrm>
        <a:prstGeom prst="rect">
          <a:avLst/>
        </a:prstGeom>
        <a:solidFill>
          <a:schemeClr val="accent4">
            <a:hueOff val="-1187217"/>
            <a:satOff val="-5089"/>
            <a:lumOff val="6723"/>
            <a:alphaOff val="0"/>
          </a:schemeClr>
        </a:solidFill>
        <a:ln w="19050" cap="rnd" cmpd="sng" algn="ctr">
          <a:solidFill>
            <a:schemeClr val="accent4">
              <a:hueOff val="-1187217"/>
              <a:satOff val="-5089"/>
              <a:lumOff val="67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711D5-28FE-4BEA-946F-F89A8DEF3DFD}">
      <dsp:nvSpPr>
        <dsp:cNvPr id="0" name=""/>
        <dsp:cNvSpPr/>
      </dsp:nvSpPr>
      <dsp:spPr>
        <a:xfrm>
          <a:off x="8368107" y="0"/>
          <a:ext cx="2534822" cy="3286125"/>
        </a:xfrm>
        <a:prstGeom prst="rect">
          <a:avLst/>
        </a:prstGeom>
        <a:solidFill>
          <a:schemeClr val="accent4">
            <a:tint val="40000"/>
            <a:alpha val="90000"/>
            <a:hueOff val="-1365229"/>
            <a:satOff val="9721"/>
            <a:lumOff val="1756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-1365229"/>
              <a:satOff val="9721"/>
              <a:lumOff val="17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625" tIns="330200" rIns="197625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Choose an action item to adhere to for the next 2 weeks. </a:t>
          </a:r>
        </a:p>
      </dsp:txBody>
      <dsp:txXfrm>
        <a:off x="8368107" y="1248727"/>
        <a:ext cx="2534822" cy="1971675"/>
      </dsp:txXfrm>
    </dsp:sp>
    <dsp:sp modelId="{7D4C59AF-819C-4F0E-B89B-BA33345673B8}">
      <dsp:nvSpPr>
        <dsp:cNvPr id="0" name=""/>
        <dsp:cNvSpPr/>
      </dsp:nvSpPr>
      <dsp:spPr>
        <a:xfrm>
          <a:off x="9142600" y="328612"/>
          <a:ext cx="985837" cy="985837"/>
        </a:xfrm>
        <a:prstGeom prst="ellipse">
          <a:avLst/>
        </a:prstGeom>
        <a:solidFill>
          <a:schemeClr val="accent4">
            <a:hueOff val="-1424660"/>
            <a:satOff val="-6106"/>
            <a:lumOff val="8067"/>
            <a:alphaOff val="0"/>
          </a:schemeClr>
        </a:solidFill>
        <a:ln w="19050" cap="rnd" cmpd="sng" algn="ctr">
          <a:solidFill>
            <a:schemeClr val="accent4">
              <a:hueOff val="-1424660"/>
              <a:satOff val="-6106"/>
              <a:lumOff val="80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60" tIns="12700" rIns="7686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286972" y="472984"/>
        <a:ext cx="697093" cy="697093"/>
      </dsp:txXfrm>
    </dsp:sp>
    <dsp:sp modelId="{1F6E17E7-B152-4C9E-8B0A-A0FC7F08B62C}">
      <dsp:nvSpPr>
        <dsp:cNvPr id="0" name=""/>
        <dsp:cNvSpPr/>
      </dsp:nvSpPr>
      <dsp:spPr>
        <a:xfrm>
          <a:off x="8368107" y="3286053"/>
          <a:ext cx="2534822" cy="72"/>
        </a:xfrm>
        <a:prstGeom prst="rect">
          <a:avLst/>
        </a:prstGeom>
        <a:solidFill>
          <a:schemeClr val="accent4">
            <a:hueOff val="-1662103"/>
            <a:satOff val="-7124"/>
            <a:lumOff val="9412"/>
            <a:alphaOff val="0"/>
          </a:schemeClr>
        </a:solidFill>
        <a:ln w="19050" cap="rnd" cmpd="sng" algn="ctr">
          <a:solidFill>
            <a:schemeClr val="accent4">
              <a:hueOff val="-1662103"/>
              <a:satOff val="-7124"/>
              <a:lumOff val="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516A3-500C-423C-BDD3-AE1F0AE17FBB}">
      <dsp:nvSpPr>
        <dsp:cNvPr id="0" name=""/>
        <dsp:cNvSpPr/>
      </dsp:nvSpPr>
      <dsp:spPr>
        <a:xfrm>
          <a:off x="1338562" y="376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Drink ½ your body weight in oz of water each day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Modify if necessary</a:t>
          </a:r>
        </a:p>
      </dsp:txBody>
      <dsp:txXfrm>
        <a:off x="1338562" y="376"/>
        <a:ext cx="5354251" cy="508695"/>
      </dsp:txXfrm>
    </dsp:sp>
    <dsp:sp modelId="{850B83B9-F6CD-44C8-B0C4-9E4D4DE1F8F7}">
      <dsp:nvSpPr>
        <dsp:cNvPr id="0" name=""/>
        <dsp:cNvSpPr/>
      </dsp:nvSpPr>
      <dsp:spPr>
        <a:xfrm>
          <a:off x="0" y="376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Drink</a:t>
          </a:r>
        </a:p>
      </dsp:txBody>
      <dsp:txXfrm>
        <a:off x="0" y="376"/>
        <a:ext cx="1338562" cy="508695"/>
      </dsp:txXfrm>
    </dsp:sp>
    <dsp:sp modelId="{9577EF37-A852-42A3-852D-B40EC7C735B6}">
      <dsp:nvSpPr>
        <dsp:cNvPr id="0" name=""/>
        <dsp:cNvSpPr/>
      </dsp:nvSpPr>
      <dsp:spPr>
        <a:xfrm>
          <a:off x="1338562" y="539594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Eat 3 servings of fruit/vegetables per day</a:t>
          </a:r>
        </a:p>
      </dsp:txBody>
      <dsp:txXfrm>
        <a:off x="1338562" y="539594"/>
        <a:ext cx="5354251" cy="508695"/>
      </dsp:txXfrm>
    </dsp:sp>
    <dsp:sp modelId="{0B2772F0-2BDF-44A8-B95E-1E205159985C}">
      <dsp:nvSpPr>
        <dsp:cNvPr id="0" name=""/>
        <dsp:cNvSpPr/>
      </dsp:nvSpPr>
      <dsp:spPr>
        <a:xfrm>
          <a:off x="0" y="539594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Eat</a:t>
          </a:r>
        </a:p>
      </dsp:txBody>
      <dsp:txXfrm>
        <a:off x="0" y="539594"/>
        <a:ext cx="1338562" cy="508695"/>
      </dsp:txXfrm>
    </dsp:sp>
    <dsp:sp modelId="{3323F282-0A4D-420C-A826-567D9665A3B3}">
      <dsp:nvSpPr>
        <dsp:cNvPr id="0" name=""/>
        <dsp:cNvSpPr/>
      </dsp:nvSpPr>
      <dsp:spPr>
        <a:xfrm>
          <a:off x="1338562" y="1078811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Eat breakfast every day</a:t>
          </a:r>
        </a:p>
      </dsp:txBody>
      <dsp:txXfrm>
        <a:off x="1338562" y="1078811"/>
        <a:ext cx="5354251" cy="508695"/>
      </dsp:txXfrm>
    </dsp:sp>
    <dsp:sp modelId="{ACA21FF1-E32A-4A18-9022-91C9F1FCD0F5}">
      <dsp:nvSpPr>
        <dsp:cNvPr id="0" name=""/>
        <dsp:cNvSpPr/>
      </dsp:nvSpPr>
      <dsp:spPr>
        <a:xfrm>
          <a:off x="0" y="1078811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Eat</a:t>
          </a:r>
        </a:p>
      </dsp:txBody>
      <dsp:txXfrm>
        <a:off x="0" y="1078811"/>
        <a:ext cx="1338562" cy="508695"/>
      </dsp:txXfrm>
    </dsp:sp>
    <dsp:sp modelId="{3597EB9B-A5E3-4C34-B926-C4AF657C4D20}">
      <dsp:nvSpPr>
        <dsp:cNvPr id="0" name=""/>
        <dsp:cNvSpPr/>
      </dsp:nvSpPr>
      <dsp:spPr>
        <a:xfrm>
          <a:off x="1338562" y="1618029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Eat Protein at every meal</a:t>
          </a:r>
        </a:p>
      </dsp:txBody>
      <dsp:txXfrm>
        <a:off x="1338562" y="1618029"/>
        <a:ext cx="5354251" cy="508695"/>
      </dsp:txXfrm>
    </dsp:sp>
    <dsp:sp modelId="{320F7E90-0D9C-455C-9684-D58AA325B180}">
      <dsp:nvSpPr>
        <dsp:cNvPr id="0" name=""/>
        <dsp:cNvSpPr/>
      </dsp:nvSpPr>
      <dsp:spPr>
        <a:xfrm>
          <a:off x="0" y="1618029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Eat</a:t>
          </a:r>
        </a:p>
      </dsp:txBody>
      <dsp:txXfrm>
        <a:off x="0" y="1618029"/>
        <a:ext cx="1338562" cy="508695"/>
      </dsp:txXfrm>
    </dsp:sp>
    <dsp:sp modelId="{55006BC6-250D-479F-AE3D-405920532052}">
      <dsp:nvSpPr>
        <dsp:cNvPr id="0" name=""/>
        <dsp:cNvSpPr/>
      </dsp:nvSpPr>
      <dsp:spPr>
        <a:xfrm>
          <a:off x="1338562" y="2157247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Perform at least 5 minutes of deliberate exercise per day</a:t>
          </a:r>
        </a:p>
      </dsp:txBody>
      <dsp:txXfrm>
        <a:off x="1338562" y="2157247"/>
        <a:ext cx="5354251" cy="508695"/>
      </dsp:txXfrm>
    </dsp:sp>
    <dsp:sp modelId="{4287CEF8-EF18-4B62-984C-ECB9DD11D15E}">
      <dsp:nvSpPr>
        <dsp:cNvPr id="0" name=""/>
        <dsp:cNvSpPr/>
      </dsp:nvSpPr>
      <dsp:spPr>
        <a:xfrm>
          <a:off x="0" y="2157247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Perform</a:t>
          </a:r>
        </a:p>
      </dsp:txBody>
      <dsp:txXfrm>
        <a:off x="0" y="2157247"/>
        <a:ext cx="1338562" cy="508695"/>
      </dsp:txXfrm>
    </dsp:sp>
    <dsp:sp modelId="{07BB2A7B-3399-48B0-A4AE-B517AEB626EE}">
      <dsp:nvSpPr>
        <dsp:cNvPr id="0" name=""/>
        <dsp:cNvSpPr/>
      </dsp:nvSpPr>
      <dsp:spPr>
        <a:xfrm>
          <a:off x="1338562" y="2696464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Personally cook or prepare at least 3 of your meals this week</a:t>
          </a:r>
        </a:p>
      </dsp:txBody>
      <dsp:txXfrm>
        <a:off x="1338562" y="2696464"/>
        <a:ext cx="5354251" cy="508695"/>
      </dsp:txXfrm>
    </dsp:sp>
    <dsp:sp modelId="{7DF6AD74-23D7-4D5D-A986-7E7CE1DC6E37}">
      <dsp:nvSpPr>
        <dsp:cNvPr id="0" name=""/>
        <dsp:cNvSpPr/>
      </dsp:nvSpPr>
      <dsp:spPr>
        <a:xfrm>
          <a:off x="0" y="2696464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Cook or prepare</a:t>
          </a:r>
        </a:p>
      </dsp:txBody>
      <dsp:txXfrm>
        <a:off x="0" y="2696464"/>
        <a:ext cx="1338562" cy="508695"/>
      </dsp:txXfrm>
    </dsp:sp>
    <dsp:sp modelId="{09E657A0-F392-4B61-B419-7645EE7AE4C2}">
      <dsp:nvSpPr>
        <dsp:cNvPr id="0" name=""/>
        <dsp:cNvSpPr/>
      </dsp:nvSpPr>
      <dsp:spPr>
        <a:xfrm>
          <a:off x="1338562" y="3235682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Cut out all naturally and/or artificially sweetened beverages</a:t>
          </a:r>
        </a:p>
      </dsp:txBody>
      <dsp:txXfrm>
        <a:off x="1338562" y="3235682"/>
        <a:ext cx="5354251" cy="508695"/>
      </dsp:txXfrm>
    </dsp:sp>
    <dsp:sp modelId="{87E27911-99C5-4731-937E-42EC611FB03B}">
      <dsp:nvSpPr>
        <dsp:cNvPr id="0" name=""/>
        <dsp:cNvSpPr/>
      </dsp:nvSpPr>
      <dsp:spPr>
        <a:xfrm>
          <a:off x="0" y="3235682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Cut out</a:t>
          </a:r>
        </a:p>
      </dsp:txBody>
      <dsp:txXfrm>
        <a:off x="0" y="3235682"/>
        <a:ext cx="1338562" cy="508695"/>
      </dsp:txXfrm>
    </dsp:sp>
    <dsp:sp modelId="{8FCDD713-DFC6-4C2C-8DC4-322BAD30F1A6}">
      <dsp:nvSpPr>
        <dsp:cNvPr id="0" name=""/>
        <dsp:cNvSpPr/>
      </dsp:nvSpPr>
      <dsp:spPr>
        <a:xfrm>
          <a:off x="1338562" y="3774899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Allow yourself 8 hours of sleep time each night</a:t>
          </a:r>
        </a:p>
      </dsp:txBody>
      <dsp:txXfrm>
        <a:off x="1338562" y="3774899"/>
        <a:ext cx="5354251" cy="508695"/>
      </dsp:txXfrm>
    </dsp:sp>
    <dsp:sp modelId="{151CD6FE-E512-4472-91C1-216C9FC85DE9}">
      <dsp:nvSpPr>
        <dsp:cNvPr id="0" name=""/>
        <dsp:cNvSpPr/>
      </dsp:nvSpPr>
      <dsp:spPr>
        <a:xfrm>
          <a:off x="0" y="3774899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Allow</a:t>
          </a:r>
        </a:p>
      </dsp:txBody>
      <dsp:txXfrm>
        <a:off x="0" y="3774899"/>
        <a:ext cx="1338562" cy="508695"/>
      </dsp:txXfrm>
    </dsp:sp>
    <dsp:sp modelId="{8171D628-40F0-437F-9E5B-A863EA831FEA}">
      <dsp:nvSpPr>
        <dsp:cNvPr id="0" name=""/>
        <dsp:cNvSpPr/>
      </dsp:nvSpPr>
      <dsp:spPr>
        <a:xfrm>
          <a:off x="1338562" y="4314117"/>
          <a:ext cx="5354251" cy="508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87" tIns="129209" rIns="103887" bIns="12920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Don’t add salt to any of your food </a:t>
          </a:r>
        </a:p>
      </dsp:txBody>
      <dsp:txXfrm>
        <a:off x="1338562" y="4314117"/>
        <a:ext cx="5354251" cy="508695"/>
      </dsp:txXfrm>
    </dsp:sp>
    <dsp:sp modelId="{8159CFD7-733D-4DB0-9B61-423D8BCD5393}">
      <dsp:nvSpPr>
        <dsp:cNvPr id="0" name=""/>
        <dsp:cNvSpPr/>
      </dsp:nvSpPr>
      <dsp:spPr>
        <a:xfrm>
          <a:off x="0" y="4314117"/>
          <a:ext cx="1338562" cy="50869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832" tIns="50248" rIns="70832" bIns="502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Don’t add</a:t>
          </a:r>
        </a:p>
      </dsp:txBody>
      <dsp:txXfrm>
        <a:off x="0" y="4314117"/>
        <a:ext cx="1338562" cy="5086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D7280-9D8D-41A3-8D08-5DCDEE56C132}">
      <dsp:nvSpPr>
        <dsp:cNvPr id="0" name=""/>
        <dsp:cNvSpPr/>
      </dsp:nvSpPr>
      <dsp:spPr>
        <a:xfrm>
          <a:off x="1719262" y="1212"/>
          <a:ext cx="6877049" cy="124327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434" tIns="315791" rIns="133434" bIns="31579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Maintain your current weight</a:t>
          </a:r>
        </a:p>
      </dsp:txBody>
      <dsp:txXfrm>
        <a:off x="1719262" y="1212"/>
        <a:ext cx="6877049" cy="1243272"/>
      </dsp:txXfrm>
    </dsp:sp>
    <dsp:sp modelId="{CE750504-03FD-47D1-89C7-903DAA5C591E}">
      <dsp:nvSpPr>
        <dsp:cNvPr id="0" name=""/>
        <dsp:cNvSpPr/>
      </dsp:nvSpPr>
      <dsp:spPr>
        <a:xfrm>
          <a:off x="0" y="1212"/>
          <a:ext cx="1719262" cy="12432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78" tIns="122808" rIns="90978" bIns="1228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Maintain</a:t>
          </a:r>
        </a:p>
      </dsp:txBody>
      <dsp:txXfrm>
        <a:off x="0" y="1212"/>
        <a:ext cx="1719262" cy="1243272"/>
      </dsp:txXfrm>
    </dsp:sp>
    <dsp:sp modelId="{3FD71893-18BF-4A35-918A-360C40156E05}">
      <dsp:nvSpPr>
        <dsp:cNvPr id="0" name=""/>
        <dsp:cNvSpPr/>
      </dsp:nvSpPr>
      <dsp:spPr>
        <a:xfrm>
          <a:off x="1719262" y="1319082"/>
          <a:ext cx="6877049" cy="1243272"/>
        </a:xfrm>
        <a:prstGeom prst="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65000"/>
                <a:lumMod val="110000"/>
              </a:schemeClr>
            </a:gs>
            <a:gs pos="88000">
              <a:schemeClr val="accent2">
                <a:hueOff val="-1356225"/>
                <a:satOff val="-828"/>
                <a:lumOff val="3235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434" tIns="315791" rIns="133434" bIns="31579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Lose weight</a:t>
          </a:r>
        </a:p>
      </dsp:txBody>
      <dsp:txXfrm>
        <a:off x="1719262" y="1319082"/>
        <a:ext cx="6877049" cy="1243272"/>
      </dsp:txXfrm>
    </dsp:sp>
    <dsp:sp modelId="{41B7C985-E019-468C-9552-6FD180747F26}">
      <dsp:nvSpPr>
        <dsp:cNvPr id="0" name=""/>
        <dsp:cNvSpPr/>
      </dsp:nvSpPr>
      <dsp:spPr>
        <a:xfrm>
          <a:off x="0" y="1319082"/>
          <a:ext cx="1719262" cy="12432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78" tIns="122808" rIns="90978" bIns="1228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Lose</a:t>
          </a:r>
        </a:p>
      </dsp:txBody>
      <dsp:txXfrm>
        <a:off x="0" y="1319082"/>
        <a:ext cx="1719262" cy="1243272"/>
      </dsp:txXfrm>
    </dsp:sp>
    <dsp:sp modelId="{9A348704-0801-46D2-80C8-8C2671C76F9B}">
      <dsp:nvSpPr>
        <dsp:cNvPr id="0" name=""/>
        <dsp:cNvSpPr/>
      </dsp:nvSpPr>
      <dsp:spPr>
        <a:xfrm>
          <a:off x="1719262" y="2636951"/>
          <a:ext cx="6877049" cy="1243272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65000"/>
                <a:lumMod val="110000"/>
              </a:schemeClr>
            </a:gs>
            <a:gs pos="88000">
              <a:schemeClr val="accent2">
                <a:hueOff val="-2712450"/>
                <a:satOff val="-1656"/>
                <a:lumOff val="6471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434" tIns="315791" rIns="133434" bIns="315791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Gain Weights</a:t>
          </a:r>
        </a:p>
      </dsp:txBody>
      <dsp:txXfrm>
        <a:off x="1719262" y="2636951"/>
        <a:ext cx="6877049" cy="1243272"/>
      </dsp:txXfrm>
    </dsp:sp>
    <dsp:sp modelId="{0AA4EF04-6CA9-45BE-9F8A-37DE6A5780E6}">
      <dsp:nvSpPr>
        <dsp:cNvPr id="0" name=""/>
        <dsp:cNvSpPr/>
      </dsp:nvSpPr>
      <dsp:spPr>
        <a:xfrm>
          <a:off x="0" y="2636951"/>
          <a:ext cx="1719262" cy="12432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78" tIns="122808" rIns="90978" bIns="12280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Gain</a:t>
          </a:r>
        </a:p>
      </dsp:txBody>
      <dsp:txXfrm>
        <a:off x="0" y="2636951"/>
        <a:ext cx="1719262" cy="12432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AC6DA-F504-4814-A2BA-0C08CE09B35F}">
      <dsp:nvSpPr>
        <dsp:cNvPr id="0" name=""/>
        <dsp:cNvSpPr/>
      </dsp:nvSpPr>
      <dsp:spPr>
        <a:xfrm>
          <a:off x="0" y="0"/>
          <a:ext cx="5354251" cy="1061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Age</a:t>
          </a:r>
        </a:p>
      </dsp:txBody>
      <dsp:txXfrm>
        <a:off x="31079" y="31079"/>
        <a:ext cx="4119575" cy="998943"/>
      </dsp:txXfrm>
    </dsp:sp>
    <dsp:sp modelId="{195FE7F5-316F-403A-84A6-F562426EB566}">
      <dsp:nvSpPr>
        <dsp:cNvPr id="0" name=""/>
        <dsp:cNvSpPr/>
      </dsp:nvSpPr>
      <dsp:spPr>
        <a:xfrm>
          <a:off x="448418" y="1254029"/>
          <a:ext cx="5354251" cy="1061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71962"/>
                <a:satOff val="5188"/>
                <a:lumOff val="2091"/>
                <a:alphaOff val="0"/>
                <a:tint val="96000"/>
                <a:lumMod val="100000"/>
              </a:schemeClr>
            </a:gs>
            <a:gs pos="78000">
              <a:schemeClr val="accent5">
                <a:hueOff val="-871962"/>
                <a:satOff val="5188"/>
                <a:lumOff val="209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Current Weight</a:t>
          </a:r>
        </a:p>
      </dsp:txBody>
      <dsp:txXfrm>
        <a:off x="479497" y="1285108"/>
        <a:ext cx="4153958" cy="998943"/>
      </dsp:txXfrm>
    </dsp:sp>
    <dsp:sp modelId="{6F08DB0E-6F4E-4E75-8BB8-66DD4FD58ABB}">
      <dsp:nvSpPr>
        <dsp:cNvPr id="0" name=""/>
        <dsp:cNvSpPr/>
      </dsp:nvSpPr>
      <dsp:spPr>
        <a:xfrm>
          <a:off x="890144" y="2508058"/>
          <a:ext cx="5354251" cy="1061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743925"/>
                <a:satOff val="10375"/>
                <a:lumOff val="4183"/>
                <a:alphaOff val="0"/>
                <a:tint val="96000"/>
                <a:lumMod val="100000"/>
              </a:schemeClr>
            </a:gs>
            <a:gs pos="78000">
              <a:schemeClr val="accent5">
                <a:hueOff val="-1743925"/>
                <a:satOff val="10375"/>
                <a:lumOff val="418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Height</a:t>
          </a:r>
        </a:p>
      </dsp:txBody>
      <dsp:txXfrm>
        <a:off x="921223" y="2539137"/>
        <a:ext cx="4160651" cy="998943"/>
      </dsp:txXfrm>
    </dsp:sp>
    <dsp:sp modelId="{50529CA1-4A49-464D-93C1-B47507688128}">
      <dsp:nvSpPr>
        <dsp:cNvPr id="0" name=""/>
        <dsp:cNvSpPr/>
      </dsp:nvSpPr>
      <dsp:spPr>
        <a:xfrm>
          <a:off x="1338562" y="3762088"/>
          <a:ext cx="5354251" cy="10611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615887"/>
                <a:satOff val="15563"/>
                <a:lumOff val="6274"/>
                <a:alphaOff val="0"/>
                <a:tint val="96000"/>
                <a:lumMod val="100000"/>
              </a:schemeClr>
            </a:gs>
            <a:gs pos="78000">
              <a:schemeClr val="accent5">
                <a:hueOff val="-2615887"/>
                <a:satOff val="15563"/>
                <a:lumOff val="627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Gender</a:t>
          </a:r>
        </a:p>
      </dsp:txBody>
      <dsp:txXfrm>
        <a:off x="1369641" y="3793167"/>
        <a:ext cx="4153958" cy="998943"/>
      </dsp:txXfrm>
    </dsp:sp>
    <dsp:sp modelId="{29478E9F-F097-46D9-BA5D-3F9D9964C518}">
      <dsp:nvSpPr>
        <dsp:cNvPr id="0" name=""/>
        <dsp:cNvSpPr/>
      </dsp:nvSpPr>
      <dsp:spPr>
        <a:xfrm>
          <a:off x="4664535" y="812707"/>
          <a:ext cx="689716" cy="68971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19721" y="812707"/>
        <a:ext cx="379344" cy="519011"/>
      </dsp:txXfrm>
    </dsp:sp>
    <dsp:sp modelId="{E7926BCE-4360-4A5A-BAD4-A60F66687C3A}">
      <dsp:nvSpPr>
        <dsp:cNvPr id="0" name=""/>
        <dsp:cNvSpPr/>
      </dsp:nvSpPr>
      <dsp:spPr>
        <a:xfrm>
          <a:off x="5112953" y="2066736"/>
          <a:ext cx="689716" cy="68971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957632"/>
            <a:satOff val="10105"/>
            <a:lumOff val="999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5268139" y="2066736"/>
        <a:ext cx="379344" cy="519011"/>
      </dsp:txXfrm>
    </dsp:sp>
    <dsp:sp modelId="{0080DD99-93D0-4474-91D8-A82FDD8D7B19}">
      <dsp:nvSpPr>
        <dsp:cNvPr id="0" name=""/>
        <dsp:cNvSpPr/>
      </dsp:nvSpPr>
      <dsp:spPr>
        <a:xfrm>
          <a:off x="5554679" y="3320766"/>
          <a:ext cx="689716" cy="68971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915263"/>
            <a:satOff val="20210"/>
            <a:lumOff val="1998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5709865" y="3320766"/>
        <a:ext cx="379344" cy="5190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D5981-8389-4C69-9298-9A24A24DEBC8}">
      <dsp:nvSpPr>
        <dsp:cNvPr id="0" name=""/>
        <dsp:cNvSpPr/>
      </dsp:nvSpPr>
      <dsp:spPr>
        <a:xfrm rot="5400000">
          <a:off x="4180424" y="-1676220"/>
          <a:ext cx="741377" cy="428340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You get little to no exercise</a:t>
          </a:r>
        </a:p>
      </dsp:txBody>
      <dsp:txXfrm rot="-5400000">
        <a:off x="2409413" y="130982"/>
        <a:ext cx="4247209" cy="668995"/>
      </dsp:txXfrm>
    </dsp:sp>
    <dsp:sp modelId="{ACAE3553-A579-417A-A0E4-ED6445CC56F4}">
      <dsp:nvSpPr>
        <dsp:cNvPr id="0" name=""/>
        <dsp:cNvSpPr/>
      </dsp:nvSpPr>
      <dsp:spPr>
        <a:xfrm>
          <a:off x="0" y="2119"/>
          <a:ext cx="2409413" cy="926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Low Activity</a:t>
          </a:r>
        </a:p>
      </dsp:txBody>
      <dsp:txXfrm>
        <a:off x="45239" y="47358"/>
        <a:ext cx="2318935" cy="836243"/>
      </dsp:txXfrm>
    </dsp:sp>
    <dsp:sp modelId="{42DFE69C-015B-4283-AB51-723379F97C00}">
      <dsp:nvSpPr>
        <dsp:cNvPr id="0" name=""/>
        <dsp:cNvSpPr/>
      </dsp:nvSpPr>
      <dsp:spPr>
        <a:xfrm rot="5400000">
          <a:off x="4180424" y="-703162"/>
          <a:ext cx="741377" cy="428340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You exercise lightly 1-3 days per week</a:t>
          </a:r>
        </a:p>
      </dsp:txBody>
      <dsp:txXfrm rot="-5400000">
        <a:off x="2409413" y="1104040"/>
        <a:ext cx="4247209" cy="668995"/>
      </dsp:txXfrm>
    </dsp:sp>
    <dsp:sp modelId="{7A433906-56C1-49FD-B6D9-CA820E76A634}">
      <dsp:nvSpPr>
        <dsp:cNvPr id="0" name=""/>
        <dsp:cNvSpPr/>
      </dsp:nvSpPr>
      <dsp:spPr>
        <a:xfrm>
          <a:off x="0" y="975176"/>
          <a:ext cx="2409413" cy="926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Light Activity</a:t>
          </a:r>
        </a:p>
      </dsp:txBody>
      <dsp:txXfrm>
        <a:off x="45239" y="1020415"/>
        <a:ext cx="2318935" cy="836243"/>
      </dsp:txXfrm>
    </dsp:sp>
    <dsp:sp modelId="{289F977E-849B-4DFD-985B-FDD99B2F4DF5}">
      <dsp:nvSpPr>
        <dsp:cNvPr id="0" name=""/>
        <dsp:cNvSpPr/>
      </dsp:nvSpPr>
      <dsp:spPr>
        <a:xfrm rot="5400000">
          <a:off x="4180424" y="269894"/>
          <a:ext cx="741377" cy="428340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You exercise moderately 3-5 days per week</a:t>
          </a:r>
        </a:p>
      </dsp:txBody>
      <dsp:txXfrm rot="-5400000">
        <a:off x="2409413" y="2077097"/>
        <a:ext cx="4247209" cy="668995"/>
      </dsp:txXfrm>
    </dsp:sp>
    <dsp:sp modelId="{E9F78C99-89D0-473D-88C1-FF56E3D311C9}">
      <dsp:nvSpPr>
        <dsp:cNvPr id="0" name=""/>
        <dsp:cNvSpPr/>
      </dsp:nvSpPr>
      <dsp:spPr>
        <a:xfrm>
          <a:off x="0" y="1948234"/>
          <a:ext cx="2409413" cy="926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Moderate Activity</a:t>
          </a:r>
        </a:p>
      </dsp:txBody>
      <dsp:txXfrm>
        <a:off x="45239" y="1993473"/>
        <a:ext cx="2318935" cy="836243"/>
      </dsp:txXfrm>
    </dsp:sp>
    <dsp:sp modelId="{31ADF22A-6DFB-4845-8695-590BA3EF83F7}">
      <dsp:nvSpPr>
        <dsp:cNvPr id="0" name=""/>
        <dsp:cNvSpPr/>
      </dsp:nvSpPr>
      <dsp:spPr>
        <a:xfrm rot="5400000">
          <a:off x="4180424" y="1242951"/>
          <a:ext cx="741377" cy="428340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You exercise heavily 6-7 days per week</a:t>
          </a:r>
        </a:p>
      </dsp:txBody>
      <dsp:txXfrm rot="-5400000">
        <a:off x="2409413" y="3050154"/>
        <a:ext cx="4247209" cy="668995"/>
      </dsp:txXfrm>
    </dsp:sp>
    <dsp:sp modelId="{BFC3E43A-5465-4B1D-8314-71465C4A2D38}">
      <dsp:nvSpPr>
        <dsp:cNvPr id="0" name=""/>
        <dsp:cNvSpPr/>
      </dsp:nvSpPr>
      <dsp:spPr>
        <a:xfrm>
          <a:off x="0" y="2921291"/>
          <a:ext cx="2409413" cy="926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High Activity</a:t>
          </a:r>
        </a:p>
      </dsp:txBody>
      <dsp:txXfrm>
        <a:off x="45239" y="2966530"/>
        <a:ext cx="2318935" cy="836243"/>
      </dsp:txXfrm>
    </dsp:sp>
    <dsp:sp modelId="{6A6BEE70-48B9-4FC5-9A98-18C0016CC51A}">
      <dsp:nvSpPr>
        <dsp:cNvPr id="0" name=""/>
        <dsp:cNvSpPr/>
      </dsp:nvSpPr>
      <dsp:spPr>
        <a:xfrm rot="5400000">
          <a:off x="4180424" y="2216009"/>
          <a:ext cx="741377" cy="428340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You exercise very heavily (i.e. 2x per day, extra heavy workouts)</a:t>
          </a:r>
        </a:p>
      </dsp:txBody>
      <dsp:txXfrm rot="-5400000">
        <a:off x="2409413" y="4023212"/>
        <a:ext cx="4247209" cy="668995"/>
      </dsp:txXfrm>
    </dsp:sp>
    <dsp:sp modelId="{BA8F94A8-9DFE-43B6-BF7F-F17BCCF0239E}">
      <dsp:nvSpPr>
        <dsp:cNvPr id="0" name=""/>
        <dsp:cNvSpPr/>
      </dsp:nvSpPr>
      <dsp:spPr>
        <a:xfrm>
          <a:off x="0" y="3894349"/>
          <a:ext cx="2409413" cy="9267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Very High Activity</a:t>
          </a:r>
        </a:p>
      </dsp:txBody>
      <dsp:txXfrm>
        <a:off x="45239" y="3939588"/>
        <a:ext cx="2318935" cy="836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F2FDE-E041-4A19-A407-8A104E3E3E84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71AB8-291C-4483-B212-403B1B14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3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71AB8-291C-4483-B212-403B1B1438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2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C50B-0A6D-43D6-967D-CF4B66286DB2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3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27CA-6389-43C0-A9B0-8C74C45D962C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5179-73B7-446A-A294-CFD948E354F8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180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7318-BA8C-4766-9023-F7B5B206ACBE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1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9B23-8305-4375-8807-57E98F5071BB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106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289A-B22A-45D3-AAFB-81723D8241D4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9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78BA-CBC2-46D1-8432-21A57F76FC19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0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5103-BC00-4019-847C-A14E8CB25B7D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4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9A62-E580-4A0F-868E-64A5CC1374F7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BD961-EA79-420E-9363-1BBF73B13877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FC68-234C-44D3-8C96-8933FC55B4BB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5109-2301-4BD9-A885-7C893FD07356}" type="datetime1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4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3DD-8309-463C-967F-8B34060A5E0F}" type="datetime1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0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BBC3-B81E-4D57-8C17-BBE8CA20ADFC}" type="datetime1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4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95B7-5B9C-44D8-8863-EC0374A91A57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2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EFF3-4B87-4B6B-8B22-8F485DF638BA}" type="datetime1">
              <a:rPr lang="en-US" smtClean="0"/>
              <a:t>3/15/2018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1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7D64-2D1F-4A29-B04B-3871C0536DBC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A9C735-DF56-4EB9-A6B6-5FB67DC20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3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243F-921B-44AC-9A56-1802C1B7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Placeholder 8" descr="A close up of a logo&#10;&#10;Description generated with high confidence">
            <a:extLst>
              <a:ext uri="{FF2B5EF4-FFF2-40B4-BE49-F238E27FC236}">
                <a16:creationId xmlns:a16="http://schemas.microsoft.com/office/drawing/2014/main" id="{2E167E49-82D7-4B1B-BB6D-DB2E571E1C4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" b="9297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78FE4-45C9-43CF-B63D-041C9E11C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2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17D703-8489-43A3-B458-596F9F4C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90" y="136396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Defining Your Activity Level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25D380-CE32-45A6-8FA0-62217BEE5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35875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785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277E-8AD4-400C-982B-4A4CF49C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calculate your TDEE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E243-FBCA-4977-B3B7-8327B19DE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Here’s what we need to know:</a:t>
            </a:r>
          </a:p>
          <a:p>
            <a:pPr lvl="1"/>
            <a:r>
              <a:rPr lang="en-US" sz="2800" dirty="0"/>
              <a:t>AGE</a:t>
            </a:r>
          </a:p>
          <a:p>
            <a:pPr lvl="1"/>
            <a:r>
              <a:rPr lang="en-US" sz="2800" dirty="0"/>
              <a:t>Weight</a:t>
            </a:r>
          </a:p>
          <a:p>
            <a:pPr lvl="1"/>
            <a:r>
              <a:rPr lang="en-US" sz="2800" dirty="0"/>
              <a:t>Height (Feet &amp; Inches)</a:t>
            </a:r>
          </a:p>
          <a:p>
            <a:pPr lvl="1"/>
            <a:r>
              <a:rPr lang="en-US" sz="2800" dirty="0"/>
              <a:t>Gender</a:t>
            </a:r>
          </a:p>
          <a:p>
            <a:pPr lvl="1"/>
            <a:r>
              <a:rPr lang="en-US" sz="2800" dirty="0"/>
              <a:t>Activity Level (Reference previous slide)</a:t>
            </a:r>
          </a:p>
        </p:txBody>
      </p:sp>
    </p:spTree>
    <p:extLst>
      <p:ext uri="{BB962C8B-B14F-4D97-AF65-F5344CB8AC3E}">
        <p14:creationId xmlns:p14="http://schemas.microsoft.com/office/powerpoint/2010/main" val="1087563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E9C1-D15B-4A01-A8B2-0E9A841B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we have this number, what do we do with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EBAA7-8631-4FD5-9CE5-6B18282C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u="sng" dirty="0"/>
              <a:t>Put the Equations to the Test:</a:t>
            </a:r>
          </a:p>
          <a:p>
            <a:pPr lvl="1"/>
            <a:r>
              <a:rPr lang="en-US" sz="2800" dirty="0"/>
              <a:t>To ensure you have accurately determined your TDEE, it’s always a good practice to start eating to this target calorie number while monitoring your weight. In theory, your weight </a:t>
            </a:r>
            <a:r>
              <a:rPr lang="en-US" sz="2800" u="sng" dirty="0"/>
              <a:t>should not</a:t>
            </a:r>
            <a:r>
              <a:rPr lang="en-US" sz="2800" dirty="0"/>
              <a:t> change.</a:t>
            </a:r>
          </a:p>
          <a:p>
            <a:pPr lvl="1"/>
            <a:r>
              <a:rPr lang="en-US" sz="2800" dirty="0"/>
              <a:t>If your </a:t>
            </a:r>
            <a:r>
              <a:rPr lang="en-US" sz="2800" u="sng" dirty="0"/>
              <a:t>weight goes up</a:t>
            </a:r>
            <a:r>
              <a:rPr lang="en-US" sz="2800" dirty="0"/>
              <a:t>, your TDEE is less than calculated and should be adjusted accordingly.</a:t>
            </a:r>
          </a:p>
          <a:p>
            <a:pPr lvl="2"/>
            <a:r>
              <a:rPr lang="en-US" sz="2600" dirty="0"/>
              <a:t>May need metabolic rehabilitation</a:t>
            </a:r>
          </a:p>
          <a:p>
            <a:pPr lvl="1"/>
            <a:r>
              <a:rPr lang="en-US" sz="2800" dirty="0"/>
              <a:t>If your </a:t>
            </a:r>
            <a:r>
              <a:rPr lang="en-US" sz="2800" u="sng" dirty="0"/>
              <a:t>weight goes down</a:t>
            </a:r>
            <a:r>
              <a:rPr lang="en-US" sz="2800" dirty="0"/>
              <a:t>, your TDEE is higher than calculated and should be adjusted accordingly.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2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E9C1-D15B-4A01-A8B2-0E9A841B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we have this number, what do we do with it?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EBAA7-8631-4FD5-9CE5-6B18282C0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u="sng" dirty="0"/>
              <a:t>To Maintain Your Weight:</a:t>
            </a:r>
          </a:p>
          <a:p>
            <a:pPr lvl="1"/>
            <a:r>
              <a:rPr lang="en-US" sz="2800" dirty="0"/>
              <a:t>Your </a:t>
            </a:r>
            <a:r>
              <a:rPr lang="en-US" sz="2800" u="sng" dirty="0"/>
              <a:t>average</a:t>
            </a:r>
            <a:r>
              <a:rPr lang="en-US" sz="2800" dirty="0"/>
              <a:t> daily calorie intake should mirror your TDEE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9305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E9C1-D15B-4A01-A8B2-0E9A841B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we have this number, what do we do with it?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EBAA7-8631-4FD5-9CE5-6B18282C0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u="sng" dirty="0"/>
              <a:t>To Gain Weight :</a:t>
            </a:r>
          </a:p>
          <a:p>
            <a:pPr lvl="1"/>
            <a:r>
              <a:rPr lang="en-US" sz="2000" dirty="0"/>
              <a:t>In simple terms you should eat MORE than your TDEE</a:t>
            </a:r>
          </a:p>
          <a:p>
            <a:pPr lvl="1"/>
            <a:r>
              <a:rPr lang="en-US" sz="2000" dirty="0"/>
              <a:t>Range (100-500 excess calories daily beyond TDEE)</a:t>
            </a:r>
          </a:p>
          <a:p>
            <a:pPr lvl="1"/>
            <a:r>
              <a:rPr lang="en-US" sz="2000" dirty="0"/>
              <a:t>In the absence of a strength training program you can expect the majority of your weight gain to consist of adipose tissue or bodyfat.</a:t>
            </a:r>
          </a:p>
          <a:p>
            <a:pPr lvl="1"/>
            <a:r>
              <a:rPr lang="en-US" sz="2000" dirty="0"/>
              <a:t>In conjunction with a strength training program a natural man can expect to gain .25 - .5 pounds of muscle per week or 1-2 pounds per month. </a:t>
            </a:r>
          </a:p>
          <a:p>
            <a:pPr lvl="1"/>
            <a:r>
              <a:rPr lang="en-US" sz="2000" dirty="0"/>
              <a:t>In conjunction with a strength training program a natural woman can expect to gain .12 - .25 pounds of muscle per week or .5 – 1 pond per month.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28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E9C1-D15B-4A01-A8B2-0E9A841B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we have this number, what do we do with it?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EBAA7-8631-4FD5-9CE5-6B18282C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45369"/>
            <a:ext cx="8596668" cy="4203032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u="sng" dirty="0"/>
              <a:t>To Lose Weight :</a:t>
            </a:r>
          </a:p>
          <a:p>
            <a:pPr lvl="1"/>
            <a:r>
              <a:rPr lang="en-US" sz="2000" dirty="0"/>
              <a:t>In simple terms you should eat LESS than your TDEE</a:t>
            </a:r>
          </a:p>
          <a:p>
            <a:pPr lvl="1"/>
            <a:r>
              <a:rPr lang="en-US" sz="2000" dirty="0"/>
              <a:t>By eating 500 fewer calories per day than your TDEE you can expect to lose 1lb per week.</a:t>
            </a:r>
          </a:p>
          <a:p>
            <a:pPr lvl="1"/>
            <a:r>
              <a:rPr lang="en-US" sz="2000" dirty="0"/>
              <a:t>By eating 1000 fewer calories per day than your TDEE you can expect to lose 2 </a:t>
            </a:r>
            <a:r>
              <a:rPr lang="en-US" sz="2000" dirty="0" err="1"/>
              <a:t>lbs</a:t>
            </a:r>
            <a:r>
              <a:rPr lang="en-US" sz="2000" dirty="0"/>
              <a:t> per week. </a:t>
            </a:r>
          </a:p>
          <a:p>
            <a:pPr lvl="1"/>
            <a:r>
              <a:rPr lang="en-US" sz="2000" dirty="0"/>
              <a:t>By eating 1,250 fewer calories per day than your TDEE you can expect to lose 2.5 </a:t>
            </a:r>
            <a:r>
              <a:rPr lang="en-US" sz="2000" dirty="0" err="1"/>
              <a:t>lbs</a:t>
            </a:r>
            <a:r>
              <a:rPr lang="en-US" sz="2000" dirty="0"/>
              <a:t> per week.</a:t>
            </a:r>
          </a:p>
          <a:p>
            <a:pPr lvl="1"/>
            <a:r>
              <a:rPr lang="en-US" sz="2000" dirty="0"/>
              <a:t>It is not recommended that one should lose more than 2.5 </a:t>
            </a:r>
            <a:r>
              <a:rPr lang="en-US" sz="2000" dirty="0" err="1"/>
              <a:t>lbs</a:t>
            </a:r>
            <a:r>
              <a:rPr lang="en-US" sz="2000" dirty="0"/>
              <a:t> per week. </a:t>
            </a:r>
          </a:p>
          <a:p>
            <a:pPr lvl="1"/>
            <a:r>
              <a:rPr lang="en-US" sz="1700" dirty="0"/>
              <a:t>To minimize the loss of  lean tissue, do this in conjunction with strength training and sufficient protein present in the diet.  </a:t>
            </a:r>
          </a:p>
        </p:txBody>
      </p:sp>
    </p:spTree>
    <p:extLst>
      <p:ext uri="{BB962C8B-B14F-4D97-AF65-F5344CB8AC3E}">
        <p14:creationId xmlns:p14="http://schemas.microsoft.com/office/powerpoint/2010/main" val="1320100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282F-F012-4CA1-8EA0-98C5C2DB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470152"/>
            <a:ext cx="8596668" cy="1826581"/>
          </a:xfrm>
        </p:spPr>
        <p:txBody>
          <a:bodyPr>
            <a:noAutofit/>
          </a:bodyPr>
          <a:lstStyle/>
          <a:p>
            <a:r>
              <a:rPr lang="en-US" sz="6000" dirty="0"/>
              <a:t>Coming up next time…</a:t>
            </a:r>
            <a:br>
              <a:rPr lang="en-US" sz="6000" dirty="0"/>
            </a:br>
            <a:r>
              <a:rPr lang="en-US" sz="6000" dirty="0"/>
              <a:t>Thursday 3/29 @ 6PM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CDF10-E022-4D0B-B9DA-C1C775EB3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371037"/>
            <a:ext cx="8596668" cy="1668816"/>
          </a:xfrm>
        </p:spPr>
        <p:txBody>
          <a:bodyPr>
            <a:noAutofit/>
          </a:bodyPr>
          <a:lstStyle/>
          <a:p>
            <a:r>
              <a:rPr lang="en-US" sz="3600" dirty="0"/>
              <a:t>Topic: How to leverage technology to effectively and conveniently hit these new found goals.  </a:t>
            </a:r>
          </a:p>
        </p:txBody>
      </p:sp>
    </p:spTree>
    <p:extLst>
      <p:ext uri="{BB962C8B-B14F-4D97-AF65-F5344CB8AC3E}">
        <p14:creationId xmlns:p14="http://schemas.microsoft.com/office/powerpoint/2010/main" val="521721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6541-7CA7-4DAD-80EC-7B490DE1A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/>
              <a:t>Questions???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83A08-DEB7-4767-97A2-26A1E37CA0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9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4912-47E8-4525-85E3-3CCE22739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130" y="584200"/>
            <a:ext cx="7766936" cy="4541573"/>
          </a:xfrm>
        </p:spPr>
        <p:txBody>
          <a:bodyPr>
            <a:normAutofit/>
          </a:bodyPr>
          <a:lstStyle/>
          <a:p>
            <a:r>
              <a:rPr lang="en-US" dirty="0"/>
              <a:t>Tell Us About You…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do you hope to get out of tonight? </a:t>
            </a:r>
          </a:p>
        </p:txBody>
      </p:sp>
    </p:spTree>
    <p:extLst>
      <p:ext uri="{BB962C8B-B14F-4D97-AF65-F5344CB8AC3E}">
        <p14:creationId xmlns:p14="http://schemas.microsoft.com/office/powerpoint/2010/main" val="154579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8">
            <a:extLst>
              <a:ext uri="{FF2B5EF4-FFF2-40B4-BE49-F238E27FC236}">
                <a16:creationId xmlns:a16="http://schemas.microsoft.com/office/drawing/2014/main" id="{2D94F95D-89EF-455B-9F54-0F4231363A8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5" name="Group 20">
            <a:extLst>
              <a:ext uri="{FF2B5EF4-FFF2-40B4-BE49-F238E27FC236}">
                <a16:creationId xmlns:a16="http://schemas.microsoft.com/office/drawing/2014/main" id="{612B9F8D-6DD1-481E-8CCE-81A7EEB15F57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1">
            <a:extLst>
              <a:ext uri="{FF2B5EF4-FFF2-40B4-BE49-F238E27FC236}">
                <a16:creationId xmlns:a16="http://schemas.microsoft.com/office/drawing/2014/main" id="{A1AE21A0-AA96-4557-AB48-66255CF0AD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34B0C-E662-4158-9144-1521228D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Circling back to 2/28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8DF3E5-170B-49A1-ABCD-1872B9E2F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265018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361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2A9A4-2B56-46F8-9620-FD9E05983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Circling back to 2/28: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Healthy Habit Options</a:t>
            </a: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9792F4D0-2DEC-4667-924B-E97A9A24E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387677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750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50802-BD64-4230-B4E8-CAC3E4F1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How many calories does YOUR body need per day to…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F4CD60-AA25-4DB7-AB4D-2ACD9C35E4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56144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22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CCFA6096-9D52-4552-96C5-03F0FF8AC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46" y="1655371"/>
            <a:ext cx="4602747" cy="46027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0966A2-F2DE-45CB-80F1-531F2CDD0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Now Entering The…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1F608B9-C647-4DC2-83F9-B147C1AF4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76379"/>
            <a:ext cx="3720916" cy="3560733"/>
          </a:xfrm>
        </p:spPr>
        <p:txBody>
          <a:bodyPr>
            <a:normAutofit/>
          </a:bodyPr>
          <a:lstStyle/>
          <a:p>
            <a:r>
              <a:rPr lang="en-US" sz="3200" b="1" i="1" dirty="0"/>
              <a:t>“What gets measured gets managed” </a:t>
            </a:r>
          </a:p>
          <a:p>
            <a:r>
              <a:rPr lang="en-US" sz="3200" dirty="0"/>
              <a:t>- </a:t>
            </a:r>
            <a:r>
              <a:rPr lang="en-US" sz="3200" b="1" dirty="0"/>
              <a:t>Peter Drucker</a:t>
            </a:r>
          </a:p>
        </p:txBody>
      </p:sp>
    </p:spTree>
    <p:extLst>
      <p:ext uri="{BB962C8B-B14F-4D97-AF65-F5344CB8AC3E}">
        <p14:creationId xmlns:p14="http://schemas.microsoft.com/office/powerpoint/2010/main" val="68327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D703-8489-43A3-B458-596F9F4C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en-US" dirty="0"/>
              <a:t>Basal Metabolic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EBDF4-0FBE-4276-89A1-87807F541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/>
          <a:lstStyle/>
          <a:p>
            <a:r>
              <a:rPr lang="en-US" sz="2400" b="1" i="1" u="sng" dirty="0"/>
              <a:t>Defined As</a:t>
            </a:r>
            <a:r>
              <a:rPr lang="en-US" sz="2400" b="1" i="1" dirty="0"/>
              <a:t>: the number of calories the human body burns per day simply to sustain vital functions such as breathing and keeping warm. (what you would burn if on bed rest)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15ADC9-B700-4D0C-B6AC-B27D7D633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318" y="3196390"/>
            <a:ext cx="71247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B5AA8A5-25CC-4295-892F-367FCDAF2B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DD65AA-8280-4962-92F3-DF1CB53349D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24C6BC13-FB1E-48CC-B421-3D06039728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4544FD-D5A0-4995-B55F-E59FC56D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100" dirty="0">
                <a:solidFill>
                  <a:schemeClr val="accent1">
                    <a:lumMod val="75000"/>
                  </a:schemeClr>
                </a:solidFill>
              </a:rPr>
              <a:t>BMR</a:t>
            </a:r>
            <a:br>
              <a:rPr lang="en-US" sz="41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1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100" dirty="0">
                <a:solidFill>
                  <a:schemeClr val="accent1">
                    <a:lumMod val="75000"/>
                  </a:schemeClr>
                </a:solidFill>
              </a:rPr>
              <a:t>Factors that are taken into consideration:</a:t>
            </a:r>
            <a:br>
              <a:rPr lang="en-US" sz="41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41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8E2D5BB-D1B3-428F-94BA-20DB7BC3FB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604989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71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D703-8489-43A3-B458-596F9F4C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Total Daily Energy Expenditure (Break Even)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EBDF4-0FBE-4276-89A1-87807F541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/>
          <a:lstStyle/>
          <a:p>
            <a:r>
              <a:rPr lang="en-US" sz="2400" b="1" i="1" dirty="0"/>
              <a:t>Defined As: the total number of calories you burn each day. (BMR + </a:t>
            </a:r>
            <a:r>
              <a:rPr lang="en-US" sz="2400" b="1" i="1" u="sng" dirty="0"/>
              <a:t>Activity</a:t>
            </a:r>
            <a:r>
              <a:rPr lang="en-US" sz="2400" b="1" i="1" dirty="0"/>
              <a:t> = TDEE)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A0D73D-CF92-4734-BCC7-586B1CD22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843" y="2746709"/>
            <a:ext cx="710565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07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11691</TotalTime>
  <Words>740</Words>
  <Application>Microsoft Office PowerPoint</Application>
  <PresentationFormat>Widescreen</PresentationFormat>
  <Paragraphs>95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PowerPoint Presentation</vt:lpstr>
      <vt:lpstr>Tell Us About You…    What do you hope to get out of tonight? </vt:lpstr>
      <vt:lpstr>Circling back to 2/28</vt:lpstr>
      <vt:lpstr>Circling back to 2/28: Healthy Habit Options</vt:lpstr>
      <vt:lpstr>How many calories does YOUR body need per day to…</vt:lpstr>
      <vt:lpstr>Now Entering The…</vt:lpstr>
      <vt:lpstr>Basal Metabolic Rate</vt:lpstr>
      <vt:lpstr>BMR  Factors that are taken into consideration: </vt:lpstr>
      <vt:lpstr>Total Daily Energy Expenditure (Break Even)</vt:lpstr>
      <vt:lpstr>Defining Your Activity Level</vt:lpstr>
      <vt:lpstr>Let’s calculate your TDEE</vt:lpstr>
      <vt:lpstr>Once we have this number, what do we do with it?</vt:lpstr>
      <vt:lpstr>Once we have this number, what do we do with it? - Continued</vt:lpstr>
      <vt:lpstr>Once we have this number, what do we do with it? - Continued</vt:lpstr>
      <vt:lpstr>Once we have this number, what do we do with it? - Continued</vt:lpstr>
      <vt:lpstr>Coming up next time… Thursday 3/29 @ 6PM</vt:lpstr>
      <vt:lpstr>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</dc:creator>
  <cp:lastModifiedBy>Chance Pearson</cp:lastModifiedBy>
  <cp:revision>153</cp:revision>
  <dcterms:created xsi:type="dcterms:W3CDTF">2017-02-15T21:55:24Z</dcterms:created>
  <dcterms:modified xsi:type="dcterms:W3CDTF">2018-03-16T00:12:53Z</dcterms:modified>
</cp:coreProperties>
</file>